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 id="2147483918" r:id="rId2"/>
    <p:sldMasterId id="2147483930" r:id="rId3"/>
    <p:sldMasterId id="2147483942" r:id="rId4"/>
    <p:sldMasterId id="2147483665" r:id="rId5"/>
  </p:sldMasterIdLst>
  <p:notesMasterIdLst>
    <p:notesMasterId r:id="rId25"/>
  </p:notesMasterIdLst>
  <p:handoutMasterIdLst>
    <p:handoutMasterId r:id="rId26"/>
  </p:handoutMasterIdLst>
  <p:sldIdLst>
    <p:sldId id="416" r:id="rId6"/>
    <p:sldId id="344" r:id="rId7"/>
    <p:sldId id="442" r:id="rId8"/>
    <p:sldId id="443" r:id="rId9"/>
    <p:sldId id="432" r:id="rId10"/>
    <p:sldId id="346" r:id="rId11"/>
    <p:sldId id="383" r:id="rId12"/>
    <p:sldId id="387" r:id="rId13"/>
    <p:sldId id="397" r:id="rId14"/>
    <p:sldId id="428" r:id="rId15"/>
    <p:sldId id="433" r:id="rId16"/>
    <p:sldId id="405" r:id="rId17"/>
    <p:sldId id="406" r:id="rId18"/>
    <p:sldId id="440" r:id="rId19"/>
    <p:sldId id="441" r:id="rId20"/>
    <p:sldId id="434" r:id="rId21"/>
    <p:sldId id="435" r:id="rId22"/>
    <p:sldId id="425" r:id="rId23"/>
    <p:sldId id="328"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454A"/>
    <a:srgbClr val="404040"/>
    <a:srgbClr val="808080"/>
    <a:srgbClr val="CCCCCC"/>
    <a:srgbClr val="005FA1"/>
    <a:srgbClr val="E17068"/>
    <a:srgbClr val="E10202"/>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3" autoAdjust="0"/>
    <p:restoredTop sz="97513" autoAdjust="0"/>
  </p:normalViewPr>
  <p:slideViewPr>
    <p:cSldViewPr snapToObjects="1">
      <p:cViewPr varScale="1">
        <p:scale>
          <a:sx n="70" d="100"/>
          <a:sy n="70" d="100"/>
        </p:scale>
        <p:origin x="-1284" y="-96"/>
      </p:cViewPr>
      <p:guideLst>
        <p:guide orient="horz" pos="-4"/>
        <p:guide pos="3"/>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53" d="100"/>
          <a:sy n="53" d="100"/>
        </p:scale>
        <p:origin x="-283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FA7D2-ADE0-4A23-8F49-9BB9A4B4AC37}" type="doc">
      <dgm:prSet loTypeId="urn:microsoft.com/office/officeart/2008/layout/RadialCluster" loCatId="cycle" qsTypeId="urn:microsoft.com/office/officeart/2005/8/quickstyle/3d3" qsCatId="3D" csTypeId="urn:microsoft.com/office/officeart/2005/8/colors/colorful1" csCatId="colorful" phldr="1"/>
      <dgm:spPr/>
      <dgm:t>
        <a:bodyPr/>
        <a:lstStyle/>
        <a:p>
          <a:endParaRPr lang="es-CL"/>
        </a:p>
      </dgm:t>
    </dgm:pt>
    <dgm:pt modelId="{8A183B55-B94D-41F8-9784-2BFAA24AB2E5}">
      <dgm:prSet phldrT="[Texto]" custT="1"/>
      <dgm:spPr/>
      <dgm:t>
        <a:bodyPr/>
        <a:lstStyle/>
        <a:p>
          <a:r>
            <a:rPr lang="es-CL" sz="2400" b="1" dirty="0" smtClean="0"/>
            <a:t>Sistema de Incentivo Funcionarios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BA3A19-993D-4BD8-9110-29846B3A7750}" type="parTrans" cxnId="{7E585AFD-E240-4827-AEEF-3747CE9E5502}">
      <dgm:prSet/>
      <dgm:spPr/>
      <dgm:t>
        <a:bodyPr/>
        <a:lstStyle/>
        <a:p>
          <a:endParaRPr lang="es-CL" b="1"/>
        </a:p>
      </dgm:t>
    </dgm:pt>
    <dgm:pt modelId="{0B2A7B4C-3A05-4829-AA6F-1D7405527FAB}" type="sibTrans" cxnId="{7E585AFD-E240-4827-AEEF-3747CE9E5502}">
      <dgm:prSet/>
      <dgm:spPr/>
      <dgm:t>
        <a:bodyPr/>
        <a:lstStyle/>
        <a:p>
          <a:endParaRPr lang="es-CL" b="1"/>
        </a:p>
      </dgm:t>
    </dgm:pt>
    <dgm:pt modelId="{0605090D-A257-487C-B32A-3371995BD33E}">
      <dgm:prSet phldrT="[Texto]" custT="1"/>
      <dgm:spPr>
        <a:solidFill>
          <a:schemeClr val="accent5"/>
        </a:solidFill>
      </dgm:spPr>
      <dgm:t>
        <a:bodyPr/>
        <a:lstStyle/>
        <a:p>
          <a:r>
            <a:rPr lang="es-CL" sz="3100" b="1" dirty="0" smtClean="0"/>
            <a:t>CDC</a:t>
          </a:r>
        </a:p>
        <a:p>
          <a:r>
            <a:rPr lang="es-CL" sz="2400" b="1" dirty="0" smtClean="0"/>
            <a:t>6,55% - 3,27%</a:t>
          </a:r>
          <a:endParaRPr lang="es-CL" sz="24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1F81C0A-040A-407F-B046-03DF201C1F8F}" type="parTrans" cxnId="{A220D127-26E4-4A3C-B0D6-FC1FE4A3DC3D}">
      <dgm:prSet/>
      <dgm:spPr/>
      <dgm:t>
        <a:bodyPr/>
        <a:lstStyle/>
        <a:p>
          <a:endParaRPr lang="es-CL" b="1"/>
        </a:p>
      </dgm:t>
    </dgm:pt>
    <dgm:pt modelId="{11F1FC90-805D-4C63-BB29-B70EE1624635}" type="sibTrans" cxnId="{A220D127-26E4-4A3C-B0D6-FC1FE4A3DC3D}">
      <dgm:prSet/>
      <dgm:spPr/>
      <dgm:t>
        <a:bodyPr/>
        <a:lstStyle/>
        <a:p>
          <a:endParaRPr lang="es-CL" b="1"/>
        </a:p>
      </dgm:t>
    </dgm:pt>
    <dgm:pt modelId="{72E06F57-F18E-4A82-A187-F8837808AABD}">
      <dgm:prSet phldrT="[Texto]" custT="1"/>
      <dgm:spPr/>
      <dgm:t>
        <a:bodyPr/>
        <a:lstStyle/>
        <a:p>
          <a:r>
            <a:rPr lang="es-CL" sz="3100" b="1" dirty="0" smtClean="0"/>
            <a:t>PMG</a:t>
          </a:r>
        </a:p>
        <a:p>
          <a:r>
            <a:rPr lang="es-CL" sz="2400" b="1" dirty="0" smtClean="0"/>
            <a:t>28 %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4DA93D0-093B-498F-B5F6-D3CB549837B0}" type="parTrans" cxnId="{9B3E7B1C-A02E-4B0A-82E6-631BC6FAEC04}">
      <dgm:prSet/>
      <dgm:spPr/>
      <dgm:t>
        <a:bodyPr/>
        <a:lstStyle/>
        <a:p>
          <a:endParaRPr lang="es-CL" b="1"/>
        </a:p>
      </dgm:t>
    </dgm:pt>
    <dgm:pt modelId="{500630E2-0E30-4C99-A182-A99C1B39B39C}" type="sibTrans" cxnId="{9B3E7B1C-A02E-4B0A-82E6-631BC6FAEC04}">
      <dgm:prSet/>
      <dgm:spPr/>
      <dgm:t>
        <a:bodyPr/>
        <a:lstStyle/>
        <a:p>
          <a:endParaRPr lang="es-CL" b="1"/>
        </a:p>
      </dgm:t>
    </dgm:pt>
    <dgm:pt modelId="{5D8786D1-800B-4B7B-B2D5-BEA857B4BD4F}" type="pres">
      <dgm:prSet presAssocID="{E68FA7D2-ADE0-4A23-8F49-9BB9A4B4AC37}" presName="Name0" presStyleCnt="0">
        <dgm:presLayoutVars>
          <dgm:chMax val="1"/>
          <dgm:chPref val="1"/>
          <dgm:dir/>
          <dgm:animOne val="branch"/>
          <dgm:animLvl val="lvl"/>
        </dgm:presLayoutVars>
      </dgm:prSet>
      <dgm:spPr/>
      <dgm:t>
        <a:bodyPr/>
        <a:lstStyle/>
        <a:p>
          <a:endParaRPr lang="es-CL"/>
        </a:p>
      </dgm:t>
    </dgm:pt>
    <dgm:pt modelId="{C1FF46E1-E32F-45AF-8349-431B49D438D4}" type="pres">
      <dgm:prSet presAssocID="{8A183B55-B94D-41F8-9784-2BFAA24AB2E5}" presName="singleCycle" presStyleCnt="0"/>
      <dgm:spPr/>
    </dgm:pt>
    <dgm:pt modelId="{CAB899F5-A2A7-4F9D-89D3-12DC817772E5}" type="pres">
      <dgm:prSet presAssocID="{8A183B55-B94D-41F8-9784-2BFAA24AB2E5}" presName="singleCenter" presStyleLbl="node1" presStyleIdx="0" presStyleCnt="3" custScaleX="194847" custScaleY="109158" custLinFactNeighborX="477" custLinFactNeighborY="-34804">
        <dgm:presLayoutVars>
          <dgm:chMax val="7"/>
          <dgm:chPref val="7"/>
        </dgm:presLayoutVars>
      </dgm:prSet>
      <dgm:spPr/>
      <dgm:t>
        <a:bodyPr/>
        <a:lstStyle/>
        <a:p>
          <a:endParaRPr lang="es-CL"/>
        </a:p>
      </dgm:t>
    </dgm:pt>
    <dgm:pt modelId="{66B3B0C2-5A7C-49E7-BFB4-489B3B836AE8}" type="pres">
      <dgm:prSet presAssocID="{31F81C0A-040A-407F-B046-03DF201C1F8F}" presName="Name56" presStyleLbl="parChTrans1D2" presStyleIdx="0" presStyleCnt="2"/>
      <dgm:spPr/>
      <dgm:t>
        <a:bodyPr/>
        <a:lstStyle/>
        <a:p>
          <a:endParaRPr lang="es-CL"/>
        </a:p>
      </dgm:t>
    </dgm:pt>
    <dgm:pt modelId="{FFE0FC99-0AD2-4CD8-BB67-A9B2DC2B79BC}" type="pres">
      <dgm:prSet presAssocID="{0605090D-A257-487C-B32A-3371995BD33E}" presName="text0" presStyleLbl="node1" presStyleIdx="1" presStyleCnt="3" custScaleX="285433" custScaleY="129342" custRadScaleRad="139619" custRadScaleInc="124267">
        <dgm:presLayoutVars>
          <dgm:bulletEnabled val="1"/>
        </dgm:presLayoutVars>
      </dgm:prSet>
      <dgm:spPr/>
      <dgm:t>
        <a:bodyPr/>
        <a:lstStyle/>
        <a:p>
          <a:endParaRPr lang="es-CL"/>
        </a:p>
      </dgm:t>
    </dgm:pt>
    <dgm:pt modelId="{13A7ABC7-F4D2-4932-BB9E-7D9B13590C65}" type="pres">
      <dgm:prSet presAssocID="{E4DA93D0-093B-498F-B5F6-D3CB549837B0}" presName="Name56" presStyleLbl="parChTrans1D2" presStyleIdx="1" presStyleCnt="2"/>
      <dgm:spPr/>
      <dgm:t>
        <a:bodyPr/>
        <a:lstStyle/>
        <a:p>
          <a:endParaRPr lang="es-CL"/>
        </a:p>
      </dgm:t>
    </dgm:pt>
    <dgm:pt modelId="{56399B55-AFD4-4A9B-B354-BB5B67208823}" type="pres">
      <dgm:prSet presAssocID="{72E06F57-F18E-4A82-A187-F8837808AABD}" presName="text0" presStyleLbl="node1" presStyleIdx="2" presStyleCnt="3" custScaleX="282450" custScaleY="130436" custRadScaleRad="213517" custRadScaleInc="84272">
        <dgm:presLayoutVars>
          <dgm:bulletEnabled val="1"/>
        </dgm:presLayoutVars>
      </dgm:prSet>
      <dgm:spPr/>
      <dgm:t>
        <a:bodyPr/>
        <a:lstStyle/>
        <a:p>
          <a:endParaRPr lang="es-CL"/>
        </a:p>
      </dgm:t>
    </dgm:pt>
  </dgm:ptLst>
  <dgm:cxnLst>
    <dgm:cxn modelId="{9B3E7B1C-A02E-4B0A-82E6-631BC6FAEC04}" srcId="{8A183B55-B94D-41F8-9784-2BFAA24AB2E5}" destId="{72E06F57-F18E-4A82-A187-F8837808AABD}" srcOrd="1" destOrd="0" parTransId="{E4DA93D0-093B-498F-B5F6-D3CB549837B0}" sibTransId="{500630E2-0E30-4C99-A182-A99C1B39B39C}"/>
    <dgm:cxn modelId="{48C176BB-D791-4522-99A7-50B79D3DDAD7}" type="presOf" srcId="{E4DA93D0-093B-498F-B5F6-D3CB549837B0}" destId="{13A7ABC7-F4D2-4932-BB9E-7D9B13590C65}" srcOrd="0" destOrd="0" presId="urn:microsoft.com/office/officeart/2008/layout/RadialCluster"/>
    <dgm:cxn modelId="{2602CC7F-F425-483E-94ED-158F62AE46EA}" type="presOf" srcId="{31F81C0A-040A-407F-B046-03DF201C1F8F}" destId="{66B3B0C2-5A7C-49E7-BFB4-489B3B836AE8}" srcOrd="0" destOrd="0" presId="urn:microsoft.com/office/officeart/2008/layout/RadialCluster"/>
    <dgm:cxn modelId="{52296763-623F-46F7-89B4-084D1B9F19B1}" type="presOf" srcId="{8A183B55-B94D-41F8-9784-2BFAA24AB2E5}" destId="{CAB899F5-A2A7-4F9D-89D3-12DC817772E5}" srcOrd="0" destOrd="0" presId="urn:microsoft.com/office/officeart/2008/layout/RadialCluster"/>
    <dgm:cxn modelId="{A220D127-26E4-4A3C-B0D6-FC1FE4A3DC3D}" srcId="{8A183B55-B94D-41F8-9784-2BFAA24AB2E5}" destId="{0605090D-A257-487C-B32A-3371995BD33E}" srcOrd="0" destOrd="0" parTransId="{31F81C0A-040A-407F-B046-03DF201C1F8F}" sibTransId="{11F1FC90-805D-4C63-BB29-B70EE1624635}"/>
    <dgm:cxn modelId="{F553E5A5-8ACA-4B52-85DB-35ADB35D5204}" type="presOf" srcId="{72E06F57-F18E-4A82-A187-F8837808AABD}" destId="{56399B55-AFD4-4A9B-B354-BB5B67208823}" srcOrd="0" destOrd="0" presId="urn:microsoft.com/office/officeart/2008/layout/RadialCluster"/>
    <dgm:cxn modelId="{50984F97-E688-4238-9060-3A982794DCB8}" type="presOf" srcId="{0605090D-A257-487C-B32A-3371995BD33E}" destId="{FFE0FC99-0AD2-4CD8-BB67-A9B2DC2B79BC}" srcOrd="0" destOrd="0" presId="urn:microsoft.com/office/officeart/2008/layout/RadialCluster"/>
    <dgm:cxn modelId="{C3CF032B-2BDD-4C75-B513-FCFBEC6DE4C3}" type="presOf" srcId="{E68FA7D2-ADE0-4A23-8F49-9BB9A4B4AC37}" destId="{5D8786D1-800B-4B7B-B2D5-BEA857B4BD4F}" srcOrd="0" destOrd="0" presId="urn:microsoft.com/office/officeart/2008/layout/RadialCluster"/>
    <dgm:cxn modelId="{7E585AFD-E240-4827-AEEF-3747CE9E5502}" srcId="{E68FA7D2-ADE0-4A23-8F49-9BB9A4B4AC37}" destId="{8A183B55-B94D-41F8-9784-2BFAA24AB2E5}" srcOrd="0" destOrd="0" parTransId="{3ABA3A19-993D-4BD8-9110-29846B3A7750}" sibTransId="{0B2A7B4C-3A05-4829-AA6F-1D7405527FAB}"/>
    <dgm:cxn modelId="{65B6EDE0-A8C9-4709-B25A-C8F2D5513272}" type="presParOf" srcId="{5D8786D1-800B-4B7B-B2D5-BEA857B4BD4F}" destId="{C1FF46E1-E32F-45AF-8349-431B49D438D4}" srcOrd="0" destOrd="0" presId="urn:microsoft.com/office/officeart/2008/layout/RadialCluster"/>
    <dgm:cxn modelId="{A78C893D-B277-4506-837A-76801E8BC1A4}" type="presParOf" srcId="{C1FF46E1-E32F-45AF-8349-431B49D438D4}" destId="{CAB899F5-A2A7-4F9D-89D3-12DC817772E5}" srcOrd="0" destOrd="0" presId="urn:microsoft.com/office/officeart/2008/layout/RadialCluster"/>
    <dgm:cxn modelId="{24CE43A2-9BBD-494F-A36A-2B2DC2DFA9FF}" type="presParOf" srcId="{C1FF46E1-E32F-45AF-8349-431B49D438D4}" destId="{66B3B0C2-5A7C-49E7-BFB4-489B3B836AE8}" srcOrd="1" destOrd="0" presId="urn:microsoft.com/office/officeart/2008/layout/RadialCluster"/>
    <dgm:cxn modelId="{4DBEDFA3-9B70-4DA7-B031-42E528660A71}" type="presParOf" srcId="{C1FF46E1-E32F-45AF-8349-431B49D438D4}" destId="{FFE0FC99-0AD2-4CD8-BB67-A9B2DC2B79BC}" srcOrd="2" destOrd="0" presId="urn:microsoft.com/office/officeart/2008/layout/RadialCluster"/>
    <dgm:cxn modelId="{BE490723-E93D-452F-9296-B3D302B664E2}" type="presParOf" srcId="{C1FF46E1-E32F-45AF-8349-431B49D438D4}" destId="{13A7ABC7-F4D2-4932-BB9E-7D9B13590C65}" srcOrd="3" destOrd="0" presId="urn:microsoft.com/office/officeart/2008/layout/RadialCluster"/>
    <dgm:cxn modelId="{C492936F-F456-477A-B825-3C4F7E9FE592}" type="presParOf" srcId="{C1FF46E1-E32F-45AF-8349-431B49D438D4}" destId="{56399B55-AFD4-4A9B-B354-BB5B67208823}" srcOrd="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77CE38-D3BB-4727-A367-2056AF4B79F7}"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CL"/>
        </a:p>
      </dgm:t>
    </dgm:pt>
    <dgm:pt modelId="{6383CC03-E26A-4A8F-A7D3-61FB0C1702BF}">
      <dgm:prSet phldrT="[Texto]" custT="1"/>
      <dgm:spPr/>
      <dgm:t>
        <a:bodyPr/>
        <a:lstStyle/>
        <a:p>
          <a:r>
            <a:rPr lang="es-CL" sz="2400" dirty="0" smtClean="0"/>
            <a:t>PMG</a:t>
          </a:r>
          <a:endParaRPr lang="es-CL" sz="2400" dirty="0"/>
        </a:p>
      </dgm:t>
    </dgm:pt>
    <dgm:pt modelId="{5B002A62-722E-4AED-B892-9EB84F9AF57D}" type="parTrans" cxnId="{58561B5B-F790-472B-978D-CDE53C34CE87}">
      <dgm:prSet/>
      <dgm:spPr/>
      <dgm:t>
        <a:bodyPr/>
        <a:lstStyle/>
        <a:p>
          <a:endParaRPr lang="es-CL" sz="2000"/>
        </a:p>
      </dgm:t>
    </dgm:pt>
    <dgm:pt modelId="{F6827DA1-C5BC-485C-B8E9-2BC37C18AC1F}" type="sibTrans" cxnId="{58561B5B-F790-472B-978D-CDE53C34CE87}">
      <dgm:prSet/>
      <dgm:spPr/>
      <dgm:t>
        <a:bodyPr/>
        <a:lstStyle/>
        <a:p>
          <a:endParaRPr lang="es-CL" sz="2000"/>
        </a:p>
      </dgm:t>
    </dgm:pt>
    <dgm:pt modelId="{98F1F899-3F09-4352-A38E-669FB2C96F50}">
      <dgm:prSet phldrT="[Texto]" custT="1"/>
      <dgm:spPr/>
      <dgm:t>
        <a:bodyPr/>
        <a:lstStyle/>
        <a:p>
          <a:r>
            <a:rPr lang="es-CL" sz="2400" dirty="0" smtClean="0"/>
            <a:t>Áreas Prioritarias</a:t>
          </a:r>
          <a:endParaRPr lang="es-CL" sz="2400" dirty="0"/>
        </a:p>
      </dgm:t>
    </dgm:pt>
    <dgm:pt modelId="{7F869D8F-97C5-4223-9E4E-BB12469FB83F}" type="parTrans" cxnId="{E5B54F1E-AABD-4F25-8524-C547F657874A}">
      <dgm:prSet/>
      <dgm:spPr/>
      <dgm:t>
        <a:bodyPr/>
        <a:lstStyle/>
        <a:p>
          <a:endParaRPr lang="es-CL" sz="2000"/>
        </a:p>
      </dgm:t>
    </dgm:pt>
    <dgm:pt modelId="{D8294ED9-B6D6-485C-8BC5-629D2F5CFA5D}" type="sibTrans" cxnId="{E5B54F1E-AABD-4F25-8524-C547F657874A}">
      <dgm:prSet/>
      <dgm:spPr/>
      <dgm:t>
        <a:bodyPr/>
        <a:lstStyle/>
        <a:p>
          <a:endParaRPr lang="es-CL" sz="2000"/>
        </a:p>
      </dgm:t>
    </dgm:pt>
    <dgm:pt modelId="{5032134F-66E9-4760-91B4-D512B12B3240}">
      <dgm:prSet phldrT="[Texto]" custT="1"/>
      <dgm:spPr/>
      <dgm:t>
        <a:bodyPr/>
        <a:lstStyle/>
        <a:p>
          <a:r>
            <a:rPr lang="es-CL" sz="2400" dirty="0" smtClean="0"/>
            <a:t>Objetivos de Gestión</a:t>
          </a:r>
          <a:endParaRPr lang="es-CL" sz="2400" dirty="0"/>
        </a:p>
      </dgm:t>
    </dgm:pt>
    <dgm:pt modelId="{BC8B2403-151B-471F-983D-DA83FAD6EE33}" type="parTrans" cxnId="{C1474544-23C7-40DF-86E8-C5D8C8BF95D7}">
      <dgm:prSet/>
      <dgm:spPr/>
      <dgm:t>
        <a:bodyPr/>
        <a:lstStyle/>
        <a:p>
          <a:endParaRPr lang="es-CL" sz="2000"/>
        </a:p>
      </dgm:t>
    </dgm:pt>
    <dgm:pt modelId="{852E46DC-C927-4A70-8815-AE16440154FF}" type="sibTrans" cxnId="{C1474544-23C7-40DF-86E8-C5D8C8BF95D7}">
      <dgm:prSet/>
      <dgm:spPr/>
      <dgm:t>
        <a:bodyPr/>
        <a:lstStyle/>
        <a:p>
          <a:endParaRPr lang="es-CL" sz="2000"/>
        </a:p>
      </dgm:t>
    </dgm:pt>
    <dgm:pt modelId="{38328F73-C4B5-40D3-A92B-F7417A7C6053}" type="pres">
      <dgm:prSet presAssocID="{D877CE38-D3BB-4727-A367-2056AF4B79F7}" presName="rootnode" presStyleCnt="0">
        <dgm:presLayoutVars>
          <dgm:chMax/>
          <dgm:chPref/>
          <dgm:dir/>
          <dgm:animLvl val="lvl"/>
        </dgm:presLayoutVars>
      </dgm:prSet>
      <dgm:spPr/>
      <dgm:t>
        <a:bodyPr/>
        <a:lstStyle/>
        <a:p>
          <a:endParaRPr lang="es-CL"/>
        </a:p>
      </dgm:t>
    </dgm:pt>
    <dgm:pt modelId="{4FD57509-8881-4384-9BFB-23B0E59C2F3B}" type="pres">
      <dgm:prSet presAssocID="{6383CC03-E26A-4A8F-A7D3-61FB0C1702BF}" presName="composite" presStyleCnt="0"/>
      <dgm:spPr/>
    </dgm:pt>
    <dgm:pt modelId="{28B3C2D6-1F4C-4A21-95F5-9C4762F07EE9}" type="pres">
      <dgm:prSet presAssocID="{6383CC03-E26A-4A8F-A7D3-61FB0C1702BF}" presName="bentUpArrow1" presStyleLbl="alignImgPlace1" presStyleIdx="0" presStyleCnt="2" custLinFactNeighborX="-39818"/>
      <dgm:spPr/>
    </dgm:pt>
    <dgm:pt modelId="{9AA91FA7-743F-430A-9EA8-1E39CF2EDB75}" type="pres">
      <dgm:prSet presAssocID="{6383CC03-E26A-4A8F-A7D3-61FB0C1702BF}" presName="ParentText" presStyleLbl="node1" presStyleIdx="0" presStyleCnt="3" custScaleX="192011">
        <dgm:presLayoutVars>
          <dgm:chMax val="1"/>
          <dgm:chPref val="1"/>
          <dgm:bulletEnabled val="1"/>
        </dgm:presLayoutVars>
      </dgm:prSet>
      <dgm:spPr/>
      <dgm:t>
        <a:bodyPr/>
        <a:lstStyle/>
        <a:p>
          <a:endParaRPr lang="es-CL"/>
        </a:p>
      </dgm:t>
    </dgm:pt>
    <dgm:pt modelId="{C274DC95-018F-4933-ABA4-17C90CCA1AE9}" type="pres">
      <dgm:prSet presAssocID="{6383CC03-E26A-4A8F-A7D3-61FB0C1702BF}" presName="ChildText" presStyleLbl="revTx" presStyleIdx="0" presStyleCnt="2">
        <dgm:presLayoutVars>
          <dgm:chMax val="0"/>
          <dgm:chPref val="0"/>
          <dgm:bulletEnabled val="1"/>
        </dgm:presLayoutVars>
      </dgm:prSet>
      <dgm:spPr/>
      <dgm:t>
        <a:bodyPr/>
        <a:lstStyle/>
        <a:p>
          <a:endParaRPr lang="es-CL"/>
        </a:p>
      </dgm:t>
    </dgm:pt>
    <dgm:pt modelId="{A237F1B4-0DD3-4DD8-9127-8EAF5E2421C5}" type="pres">
      <dgm:prSet presAssocID="{F6827DA1-C5BC-485C-B8E9-2BC37C18AC1F}" presName="sibTrans" presStyleCnt="0"/>
      <dgm:spPr/>
    </dgm:pt>
    <dgm:pt modelId="{FC880F4C-A5FA-4654-B142-C4810305E658}" type="pres">
      <dgm:prSet presAssocID="{98F1F899-3F09-4352-A38E-669FB2C96F50}" presName="composite" presStyleCnt="0"/>
      <dgm:spPr/>
    </dgm:pt>
    <dgm:pt modelId="{F43AB9BA-E4D7-4372-8921-A8243BD6C2E1}" type="pres">
      <dgm:prSet presAssocID="{98F1F899-3F09-4352-A38E-669FB2C96F50}" presName="bentUpArrow1" presStyleLbl="alignImgPlace1" presStyleIdx="1" presStyleCnt="2" custLinFactNeighborX="-39818"/>
      <dgm:spPr/>
    </dgm:pt>
    <dgm:pt modelId="{0E849606-D85C-4306-BB90-A4F3B88A67C5}" type="pres">
      <dgm:prSet presAssocID="{98F1F899-3F09-4352-A38E-669FB2C96F50}" presName="ParentText" presStyleLbl="node1" presStyleIdx="1" presStyleCnt="3" custScaleX="192011">
        <dgm:presLayoutVars>
          <dgm:chMax val="1"/>
          <dgm:chPref val="1"/>
          <dgm:bulletEnabled val="1"/>
        </dgm:presLayoutVars>
      </dgm:prSet>
      <dgm:spPr/>
      <dgm:t>
        <a:bodyPr/>
        <a:lstStyle/>
        <a:p>
          <a:endParaRPr lang="es-CL"/>
        </a:p>
      </dgm:t>
    </dgm:pt>
    <dgm:pt modelId="{AE8069E4-D4DA-4B8D-B54C-7067496ABBEE}" type="pres">
      <dgm:prSet presAssocID="{98F1F899-3F09-4352-A38E-669FB2C96F50}" presName="ChildText" presStyleLbl="revTx" presStyleIdx="1" presStyleCnt="2">
        <dgm:presLayoutVars>
          <dgm:chMax val="0"/>
          <dgm:chPref val="0"/>
          <dgm:bulletEnabled val="1"/>
        </dgm:presLayoutVars>
      </dgm:prSet>
      <dgm:spPr/>
      <dgm:t>
        <a:bodyPr/>
        <a:lstStyle/>
        <a:p>
          <a:endParaRPr lang="es-CL"/>
        </a:p>
      </dgm:t>
    </dgm:pt>
    <dgm:pt modelId="{7EE7F424-8584-49C1-8010-F4FDF0854DEB}" type="pres">
      <dgm:prSet presAssocID="{D8294ED9-B6D6-485C-8BC5-629D2F5CFA5D}" presName="sibTrans" presStyleCnt="0"/>
      <dgm:spPr/>
    </dgm:pt>
    <dgm:pt modelId="{932B6E68-CA1C-430D-B56C-0F226B78456E}" type="pres">
      <dgm:prSet presAssocID="{5032134F-66E9-4760-91B4-D512B12B3240}" presName="composite" presStyleCnt="0"/>
      <dgm:spPr/>
    </dgm:pt>
    <dgm:pt modelId="{8962187F-31CC-48CD-91A5-B9D11FAA08BD}" type="pres">
      <dgm:prSet presAssocID="{5032134F-66E9-4760-91B4-D512B12B3240}" presName="ParentText" presStyleLbl="node1" presStyleIdx="2" presStyleCnt="3" custScaleX="192011">
        <dgm:presLayoutVars>
          <dgm:chMax val="1"/>
          <dgm:chPref val="1"/>
          <dgm:bulletEnabled val="1"/>
        </dgm:presLayoutVars>
      </dgm:prSet>
      <dgm:spPr/>
      <dgm:t>
        <a:bodyPr/>
        <a:lstStyle/>
        <a:p>
          <a:endParaRPr lang="es-CL"/>
        </a:p>
      </dgm:t>
    </dgm:pt>
  </dgm:ptLst>
  <dgm:cxnLst>
    <dgm:cxn modelId="{C1474544-23C7-40DF-86E8-C5D8C8BF95D7}" srcId="{D877CE38-D3BB-4727-A367-2056AF4B79F7}" destId="{5032134F-66E9-4760-91B4-D512B12B3240}" srcOrd="2" destOrd="0" parTransId="{BC8B2403-151B-471F-983D-DA83FAD6EE33}" sibTransId="{852E46DC-C927-4A70-8815-AE16440154FF}"/>
    <dgm:cxn modelId="{D58240C6-1DA8-4C4D-9898-6012FAAFD8DC}" type="presOf" srcId="{5032134F-66E9-4760-91B4-D512B12B3240}" destId="{8962187F-31CC-48CD-91A5-B9D11FAA08BD}" srcOrd="0" destOrd="0" presId="urn:microsoft.com/office/officeart/2005/8/layout/StepDownProcess"/>
    <dgm:cxn modelId="{1B9CEC49-252C-4943-9126-8889C761E8FD}" type="presOf" srcId="{D877CE38-D3BB-4727-A367-2056AF4B79F7}" destId="{38328F73-C4B5-40D3-A92B-F7417A7C6053}" srcOrd="0" destOrd="0" presId="urn:microsoft.com/office/officeart/2005/8/layout/StepDownProcess"/>
    <dgm:cxn modelId="{E5B54F1E-AABD-4F25-8524-C547F657874A}" srcId="{D877CE38-D3BB-4727-A367-2056AF4B79F7}" destId="{98F1F899-3F09-4352-A38E-669FB2C96F50}" srcOrd="1" destOrd="0" parTransId="{7F869D8F-97C5-4223-9E4E-BB12469FB83F}" sibTransId="{D8294ED9-B6D6-485C-8BC5-629D2F5CFA5D}"/>
    <dgm:cxn modelId="{58561B5B-F790-472B-978D-CDE53C34CE87}" srcId="{D877CE38-D3BB-4727-A367-2056AF4B79F7}" destId="{6383CC03-E26A-4A8F-A7D3-61FB0C1702BF}" srcOrd="0" destOrd="0" parTransId="{5B002A62-722E-4AED-B892-9EB84F9AF57D}" sibTransId="{F6827DA1-C5BC-485C-B8E9-2BC37C18AC1F}"/>
    <dgm:cxn modelId="{E8A79E17-99BA-4A9E-8AAF-46AFBA3EB242}" type="presOf" srcId="{6383CC03-E26A-4A8F-A7D3-61FB0C1702BF}" destId="{9AA91FA7-743F-430A-9EA8-1E39CF2EDB75}" srcOrd="0" destOrd="0" presId="urn:microsoft.com/office/officeart/2005/8/layout/StepDownProcess"/>
    <dgm:cxn modelId="{C0701CB9-F655-47A4-8053-B4E2E4C97C7A}" type="presOf" srcId="{98F1F899-3F09-4352-A38E-669FB2C96F50}" destId="{0E849606-D85C-4306-BB90-A4F3B88A67C5}" srcOrd="0" destOrd="0" presId="urn:microsoft.com/office/officeart/2005/8/layout/StepDownProcess"/>
    <dgm:cxn modelId="{81FE0F93-78A8-4B65-87AB-A277CA4F4050}" type="presParOf" srcId="{38328F73-C4B5-40D3-A92B-F7417A7C6053}" destId="{4FD57509-8881-4384-9BFB-23B0E59C2F3B}" srcOrd="0" destOrd="0" presId="urn:microsoft.com/office/officeart/2005/8/layout/StepDownProcess"/>
    <dgm:cxn modelId="{EDA393CB-23C3-4685-88FA-EC6EDF7725EC}" type="presParOf" srcId="{4FD57509-8881-4384-9BFB-23B0E59C2F3B}" destId="{28B3C2D6-1F4C-4A21-95F5-9C4762F07EE9}" srcOrd="0" destOrd="0" presId="urn:microsoft.com/office/officeart/2005/8/layout/StepDownProcess"/>
    <dgm:cxn modelId="{AD8A6E04-DB2E-4F58-B4D7-95300AA5E0DB}" type="presParOf" srcId="{4FD57509-8881-4384-9BFB-23B0E59C2F3B}" destId="{9AA91FA7-743F-430A-9EA8-1E39CF2EDB75}" srcOrd="1" destOrd="0" presId="urn:microsoft.com/office/officeart/2005/8/layout/StepDownProcess"/>
    <dgm:cxn modelId="{95FE0075-F0C7-4887-8F0A-868E0327595E}" type="presParOf" srcId="{4FD57509-8881-4384-9BFB-23B0E59C2F3B}" destId="{C274DC95-018F-4933-ABA4-17C90CCA1AE9}" srcOrd="2" destOrd="0" presId="urn:microsoft.com/office/officeart/2005/8/layout/StepDownProcess"/>
    <dgm:cxn modelId="{15520BF6-19EB-4BD6-93A8-82C42F649B16}" type="presParOf" srcId="{38328F73-C4B5-40D3-A92B-F7417A7C6053}" destId="{A237F1B4-0DD3-4DD8-9127-8EAF5E2421C5}" srcOrd="1" destOrd="0" presId="urn:microsoft.com/office/officeart/2005/8/layout/StepDownProcess"/>
    <dgm:cxn modelId="{83B5C3B3-1588-4B5A-9DAB-573E787AC7C2}" type="presParOf" srcId="{38328F73-C4B5-40D3-A92B-F7417A7C6053}" destId="{FC880F4C-A5FA-4654-B142-C4810305E658}" srcOrd="2" destOrd="0" presId="urn:microsoft.com/office/officeart/2005/8/layout/StepDownProcess"/>
    <dgm:cxn modelId="{25E2137F-09C5-4892-BD7B-D76416264170}" type="presParOf" srcId="{FC880F4C-A5FA-4654-B142-C4810305E658}" destId="{F43AB9BA-E4D7-4372-8921-A8243BD6C2E1}" srcOrd="0" destOrd="0" presId="urn:microsoft.com/office/officeart/2005/8/layout/StepDownProcess"/>
    <dgm:cxn modelId="{9577E28D-E849-4DB5-9482-13EADE2C56E5}" type="presParOf" srcId="{FC880F4C-A5FA-4654-B142-C4810305E658}" destId="{0E849606-D85C-4306-BB90-A4F3B88A67C5}" srcOrd="1" destOrd="0" presId="urn:microsoft.com/office/officeart/2005/8/layout/StepDownProcess"/>
    <dgm:cxn modelId="{22169D24-AA22-4A08-AE4D-24E0ABF4393C}" type="presParOf" srcId="{FC880F4C-A5FA-4654-B142-C4810305E658}" destId="{AE8069E4-D4DA-4B8D-B54C-7067496ABBEE}" srcOrd="2" destOrd="0" presId="urn:microsoft.com/office/officeart/2005/8/layout/StepDownProcess"/>
    <dgm:cxn modelId="{14ADA31D-5D8A-4242-939C-9DAF1F9E2484}" type="presParOf" srcId="{38328F73-C4B5-40D3-A92B-F7417A7C6053}" destId="{7EE7F424-8584-49C1-8010-F4FDF0854DEB}" srcOrd="3" destOrd="0" presId="urn:microsoft.com/office/officeart/2005/8/layout/StepDownProcess"/>
    <dgm:cxn modelId="{F88B4995-A254-42E1-BABF-ADEC64C343CE}" type="presParOf" srcId="{38328F73-C4B5-40D3-A92B-F7417A7C6053}" destId="{932B6E68-CA1C-430D-B56C-0F226B78456E}" srcOrd="4" destOrd="0" presId="urn:microsoft.com/office/officeart/2005/8/layout/StepDownProcess"/>
    <dgm:cxn modelId="{6AC0BE2B-ADF5-4F3F-8815-E45597C2192B}" type="presParOf" srcId="{932B6E68-CA1C-430D-B56C-0F226B78456E}" destId="{8962187F-31CC-48CD-91A5-B9D11FAA08B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815C4-8409-41EF-8F47-E093A75529D9}" type="doc">
      <dgm:prSet loTypeId="urn:microsoft.com/office/officeart/2005/8/layout/equation2" loCatId="process" qsTypeId="urn:microsoft.com/office/officeart/2005/8/quickstyle/simple1" qsCatId="simple" csTypeId="urn:microsoft.com/office/officeart/2005/8/colors/colorful1" csCatId="colorful" phldr="1"/>
      <dgm:spPr/>
    </dgm:pt>
    <dgm:pt modelId="{368F8E12-74F3-4FFF-9FEE-D628E3D08706}">
      <dgm:prSet phldrT="[Texto]" custT="1"/>
      <dgm:spPr/>
      <dgm:t>
        <a:bodyPr/>
        <a:lstStyle/>
        <a:p>
          <a:r>
            <a:rPr lang="es-CL" sz="1600" b="1" dirty="0" smtClean="0"/>
            <a:t>Selección Formulario H</a:t>
          </a:r>
        </a:p>
        <a:p>
          <a:r>
            <a:rPr lang="es-CL" sz="1600" b="1" dirty="0" smtClean="0"/>
            <a:t>60%</a:t>
          </a:r>
          <a:endParaRPr lang="es-CL" sz="1600" b="1" dirty="0"/>
        </a:p>
      </dgm:t>
    </dgm:pt>
    <dgm:pt modelId="{7B2292DB-ED95-4FAE-AF7F-7510664A8D53}" type="parTrans" cxnId="{2080CFE4-34E0-467D-88EE-0741493E836F}">
      <dgm:prSet/>
      <dgm:spPr/>
      <dgm:t>
        <a:bodyPr/>
        <a:lstStyle/>
        <a:p>
          <a:endParaRPr lang="es-CL"/>
        </a:p>
      </dgm:t>
    </dgm:pt>
    <dgm:pt modelId="{8EC495B0-0CA4-4251-8E1C-A10790AE35B5}" type="sibTrans" cxnId="{2080CFE4-34E0-467D-88EE-0741493E836F}">
      <dgm:prSet/>
      <dgm:spPr/>
      <dgm:t>
        <a:bodyPr/>
        <a:lstStyle/>
        <a:p>
          <a:endParaRPr lang="es-CL"/>
        </a:p>
      </dgm:t>
    </dgm:pt>
    <dgm:pt modelId="{BBB1F19B-0690-4145-9EB5-CE5AB7664F9E}">
      <dgm:prSet phldrT="[Texto]" custT="1"/>
      <dgm:spPr/>
      <dgm:t>
        <a:bodyPr/>
        <a:lstStyle/>
        <a:p>
          <a:r>
            <a:rPr lang="es-CL" sz="1600" b="1" dirty="0" smtClean="0"/>
            <a:t>9 Indicadores Transversales</a:t>
          </a:r>
        </a:p>
        <a:p>
          <a:r>
            <a:rPr lang="es-CL" sz="1600" b="1" dirty="0" smtClean="0"/>
            <a:t>40%</a:t>
          </a:r>
          <a:endParaRPr lang="es-CL" sz="1600" b="1" dirty="0"/>
        </a:p>
      </dgm:t>
    </dgm:pt>
    <dgm:pt modelId="{9DDAB8F6-1688-4FE6-9323-419ED6BC5E22}" type="parTrans" cxnId="{B7D176E3-84F7-4E29-A7DF-4A815BE98A39}">
      <dgm:prSet/>
      <dgm:spPr/>
      <dgm:t>
        <a:bodyPr/>
        <a:lstStyle/>
        <a:p>
          <a:endParaRPr lang="es-CL"/>
        </a:p>
      </dgm:t>
    </dgm:pt>
    <dgm:pt modelId="{30BC9009-A3AA-41B1-AB56-A50C44C19BF6}" type="sibTrans" cxnId="{B7D176E3-84F7-4E29-A7DF-4A815BE98A39}">
      <dgm:prSet/>
      <dgm:spPr>
        <a:solidFill>
          <a:schemeClr val="accent2"/>
        </a:solidFill>
      </dgm:spPr>
      <dgm:t>
        <a:bodyPr/>
        <a:lstStyle/>
        <a:p>
          <a:endParaRPr lang="es-CL"/>
        </a:p>
      </dgm:t>
    </dgm:pt>
    <dgm:pt modelId="{8CF2DE19-E9F8-43F6-A38E-0141607F406D}">
      <dgm:prSet phldrT="[Texto]" custT="1"/>
      <dgm:spPr/>
      <dgm:t>
        <a:bodyPr/>
        <a:lstStyle/>
        <a:p>
          <a:r>
            <a:rPr lang="es-CL" sz="1800" b="1" dirty="0" smtClean="0"/>
            <a:t>Indicadores Comprometidos en el Sistema Monitoreo</a:t>
          </a:r>
        </a:p>
        <a:p>
          <a:r>
            <a:rPr lang="es-CL" sz="1800" b="1" dirty="0" smtClean="0"/>
            <a:t>100%</a:t>
          </a:r>
          <a:endParaRPr lang="es-CL" sz="1800" b="1" dirty="0"/>
        </a:p>
      </dgm:t>
    </dgm:pt>
    <dgm:pt modelId="{6AF039EC-E711-4702-A054-4C5740AD35B1}" type="parTrans" cxnId="{1CFE885C-1636-4BAD-B114-B3D8C4DA29D7}">
      <dgm:prSet/>
      <dgm:spPr/>
      <dgm:t>
        <a:bodyPr/>
        <a:lstStyle/>
        <a:p>
          <a:endParaRPr lang="es-CL"/>
        </a:p>
      </dgm:t>
    </dgm:pt>
    <dgm:pt modelId="{F6BAE530-11A4-44B0-AC12-E555C5E1359A}" type="sibTrans" cxnId="{1CFE885C-1636-4BAD-B114-B3D8C4DA29D7}">
      <dgm:prSet/>
      <dgm:spPr/>
      <dgm:t>
        <a:bodyPr/>
        <a:lstStyle/>
        <a:p>
          <a:endParaRPr lang="es-CL"/>
        </a:p>
      </dgm:t>
    </dgm:pt>
    <dgm:pt modelId="{752F9F06-53A9-4704-BE04-4BAB8433141F}" type="pres">
      <dgm:prSet presAssocID="{B59815C4-8409-41EF-8F47-E093A75529D9}" presName="Name0" presStyleCnt="0">
        <dgm:presLayoutVars>
          <dgm:dir/>
          <dgm:resizeHandles val="exact"/>
        </dgm:presLayoutVars>
      </dgm:prSet>
      <dgm:spPr/>
    </dgm:pt>
    <dgm:pt modelId="{C3BC550C-0A9C-4FAA-ABBE-5966FB5AC208}" type="pres">
      <dgm:prSet presAssocID="{B59815C4-8409-41EF-8F47-E093A75529D9}" presName="vNodes" presStyleCnt="0"/>
      <dgm:spPr/>
    </dgm:pt>
    <dgm:pt modelId="{04DD4B8B-9CB8-483E-A10C-FC7F4639CD73}" type="pres">
      <dgm:prSet presAssocID="{368F8E12-74F3-4FFF-9FEE-D628E3D08706}" presName="node" presStyleLbl="node1" presStyleIdx="0" presStyleCnt="3" custScaleX="213327">
        <dgm:presLayoutVars>
          <dgm:bulletEnabled val="1"/>
        </dgm:presLayoutVars>
      </dgm:prSet>
      <dgm:spPr/>
      <dgm:t>
        <a:bodyPr/>
        <a:lstStyle/>
        <a:p>
          <a:endParaRPr lang="es-CL"/>
        </a:p>
      </dgm:t>
    </dgm:pt>
    <dgm:pt modelId="{7E62C52B-C6A5-49E9-B253-A1B853869755}" type="pres">
      <dgm:prSet presAssocID="{8EC495B0-0CA4-4251-8E1C-A10790AE35B5}" presName="spacerT" presStyleCnt="0"/>
      <dgm:spPr/>
    </dgm:pt>
    <dgm:pt modelId="{1E206FA0-9312-49AE-A853-DD17DDBF4A88}" type="pres">
      <dgm:prSet presAssocID="{8EC495B0-0CA4-4251-8E1C-A10790AE35B5}" presName="sibTrans" presStyleLbl="sibTrans2D1" presStyleIdx="0" presStyleCnt="2"/>
      <dgm:spPr/>
      <dgm:t>
        <a:bodyPr/>
        <a:lstStyle/>
        <a:p>
          <a:endParaRPr lang="es-CL"/>
        </a:p>
      </dgm:t>
    </dgm:pt>
    <dgm:pt modelId="{1C70003C-1060-47E0-8C38-FF1E01A827B6}" type="pres">
      <dgm:prSet presAssocID="{8EC495B0-0CA4-4251-8E1C-A10790AE35B5}" presName="spacerB" presStyleCnt="0"/>
      <dgm:spPr/>
    </dgm:pt>
    <dgm:pt modelId="{D214F541-2AD3-4DC6-998F-4F31FD5B9F16}" type="pres">
      <dgm:prSet presAssocID="{BBB1F19B-0690-4145-9EB5-CE5AB7664F9E}" presName="node" presStyleLbl="node1" presStyleIdx="1" presStyleCnt="3" custScaleX="226039">
        <dgm:presLayoutVars>
          <dgm:bulletEnabled val="1"/>
        </dgm:presLayoutVars>
      </dgm:prSet>
      <dgm:spPr/>
      <dgm:t>
        <a:bodyPr/>
        <a:lstStyle/>
        <a:p>
          <a:endParaRPr lang="es-CL"/>
        </a:p>
      </dgm:t>
    </dgm:pt>
    <dgm:pt modelId="{C2599E1C-4613-43E1-A97B-9957FA45B2E2}" type="pres">
      <dgm:prSet presAssocID="{B59815C4-8409-41EF-8F47-E093A75529D9}" presName="sibTransLast" presStyleLbl="sibTrans2D1" presStyleIdx="1" presStyleCnt="2"/>
      <dgm:spPr/>
      <dgm:t>
        <a:bodyPr/>
        <a:lstStyle/>
        <a:p>
          <a:endParaRPr lang="es-CL"/>
        </a:p>
      </dgm:t>
    </dgm:pt>
    <dgm:pt modelId="{1974BEB8-5892-4BB2-9B8F-6B1AD382C14A}" type="pres">
      <dgm:prSet presAssocID="{B59815C4-8409-41EF-8F47-E093A75529D9}" presName="connectorText" presStyleLbl="sibTrans2D1" presStyleIdx="1" presStyleCnt="2"/>
      <dgm:spPr/>
      <dgm:t>
        <a:bodyPr/>
        <a:lstStyle/>
        <a:p>
          <a:endParaRPr lang="es-CL"/>
        </a:p>
      </dgm:t>
    </dgm:pt>
    <dgm:pt modelId="{120CEAE6-A09D-4667-9B79-2ECB9782843A}" type="pres">
      <dgm:prSet presAssocID="{B59815C4-8409-41EF-8F47-E093A75529D9}" presName="lastNode" presStyleLbl="node1" presStyleIdx="2" presStyleCnt="3" custScaleX="138613" custScaleY="77706">
        <dgm:presLayoutVars>
          <dgm:bulletEnabled val="1"/>
        </dgm:presLayoutVars>
      </dgm:prSet>
      <dgm:spPr/>
      <dgm:t>
        <a:bodyPr/>
        <a:lstStyle/>
        <a:p>
          <a:endParaRPr lang="es-CL"/>
        </a:p>
      </dgm:t>
    </dgm:pt>
  </dgm:ptLst>
  <dgm:cxnLst>
    <dgm:cxn modelId="{1CFE885C-1636-4BAD-B114-B3D8C4DA29D7}" srcId="{B59815C4-8409-41EF-8F47-E093A75529D9}" destId="{8CF2DE19-E9F8-43F6-A38E-0141607F406D}" srcOrd="2" destOrd="0" parTransId="{6AF039EC-E711-4702-A054-4C5740AD35B1}" sibTransId="{F6BAE530-11A4-44B0-AC12-E555C5E1359A}"/>
    <dgm:cxn modelId="{71EC08CC-3C11-4C7E-8303-74EAC4185C8C}" type="presOf" srcId="{30BC9009-A3AA-41B1-AB56-A50C44C19BF6}" destId="{C2599E1C-4613-43E1-A97B-9957FA45B2E2}" srcOrd="0" destOrd="0" presId="urn:microsoft.com/office/officeart/2005/8/layout/equation2"/>
    <dgm:cxn modelId="{9FB9FB41-E9A6-4414-AD1D-C8F9D0012B3D}" type="presOf" srcId="{8CF2DE19-E9F8-43F6-A38E-0141607F406D}" destId="{120CEAE6-A09D-4667-9B79-2ECB9782843A}" srcOrd="0" destOrd="0" presId="urn:microsoft.com/office/officeart/2005/8/layout/equation2"/>
    <dgm:cxn modelId="{397AA818-4D5E-47AC-B4C9-D2192AC3FD89}" type="presOf" srcId="{368F8E12-74F3-4FFF-9FEE-D628E3D08706}" destId="{04DD4B8B-9CB8-483E-A10C-FC7F4639CD73}" srcOrd="0" destOrd="0" presId="urn:microsoft.com/office/officeart/2005/8/layout/equation2"/>
    <dgm:cxn modelId="{3672C8F2-1271-4DEF-AD7D-C4C4F8D28DBC}" type="presOf" srcId="{30BC9009-A3AA-41B1-AB56-A50C44C19BF6}" destId="{1974BEB8-5892-4BB2-9B8F-6B1AD382C14A}" srcOrd="1" destOrd="0" presId="urn:microsoft.com/office/officeart/2005/8/layout/equation2"/>
    <dgm:cxn modelId="{2080CFE4-34E0-467D-88EE-0741493E836F}" srcId="{B59815C4-8409-41EF-8F47-E093A75529D9}" destId="{368F8E12-74F3-4FFF-9FEE-D628E3D08706}" srcOrd="0" destOrd="0" parTransId="{7B2292DB-ED95-4FAE-AF7F-7510664A8D53}" sibTransId="{8EC495B0-0CA4-4251-8E1C-A10790AE35B5}"/>
    <dgm:cxn modelId="{B7D176E3-84F7-4E29-A7DF-4A815BE98A39}" srcId="{B59815C4-8409-41EF-8F47-E093A75529D9}" destId="{BBB1F19B-0690-4145-9EB5-CE5AB7664F9E}" srcOrd="1" destOrd="0" parTransId="{9DDAB8F6-1688-4FE6-9323-419ED6BC5E22}" sibTransId="{30BC9009-A3AA-41B1-AB56-A50C44C19BF6}"/>
    <dgm:cxn modelId="{2ADF964B-9AC4-4D9B-83F1-C584591E3344}" type="presOf" srcId="{BBB1F19B-0690-4145-9EB5-CE5AB7664F9E}" destId="{D214F541-2AD3-4DC6-998F-4F31FD5B9F16}" srcOrd="0" destOrd="0" presId="urn:microsoft.com/office/officeart/2005/8/layout/equation2"/>
    <dgm:cxn modelId="{2F4E1ED9-189B-4B16-8D88-70E71C7778AC}" type="presOf" srcId="{8EC495B0-0CA4-4251-8E1C-A10790AE35B5}" destId="{1E206FA0-9312-49AE-A853-DD17DDBF4A88}" srcOrd="0" destOrd="0" presId="urn:microsoft.com/office/officeart/2005/8/layout/equation2"/>
    <dgm:cxn modelId="{3125ADB1-6A01-4BF8-B1ED-26FAEADE37A1}" type="presOf" srcId="{B59815C4-8409-41EF-8F47-E093A75529D9}" destId="{752F9F06-53A9-4704-BE04-4BAB8433141F}" srcOrd="0" destOrd="0" presId="urn:microsoft.com/office/officeart/2005/8/layout/equation2"/>
    <dgm:cxn modelId="{31B41583-AFA9-4B4F-A8FD-DF53539ACE45}" type="presParOf" srcId="{752F9F06-53A9-4704-BE04-4BAB8433141F}" destId="{C3BC550C-0A9C-4FAA-ABBE-5966FB5AC208}" srcOrd="0" destOrd="0" presId="urn:microsoft.com/office/officeart/2005/8/layout/equation2"/>
    <dgm:cxn modelId="{D224A289-9D58-4C5A-8D5E-33D8EED66903}" type="presParOf" srcId="{C3BC550C-0A9C-4FAA-ABBE-5966FB5AC208}" destId="{04DD4B8B-9CB8-483E-A10C-FC7F4639CD73}" srcOrd="0" destOrd="0" presId="urn:microsoft.com/office/officeart/2005/8/layout/equation2"/>
    <dgm:cxn modelId="{D02C205C-E5A0-4B38-A2FE-72D98BF54623}" type="presParOf" srcId="{C3BC550C-0A9C-4FAA-ABBE-5966FB5AC208}" destId="{7E62C52B-C6A5-49E9-B253-A1B853869755}" srcOrd="1" destOrd="0" presId="urn:microsoft.com/office/officeart/2005/8/layout/equation2"/>
    <dgm:cxn modelId="{89A0CF98-16E6-4395-BCF0-D7F3458E735A}" type="presParOf" srcId="{C3BC550C-0A9C-4FAA-ABBE-5966FB5AC208}" destId="{1E206FA0-9312-49AE-A853-DD17DDBF4A88}" srcOrd="2" destOrd="0" presId="urn:microsoft.com/office/officeart/2005/8/layout/equation2"/>
    <dgm:cxn modelId="{F6EEC3C7-F31A-4AC4-ABC7-9290AE334F56}" type="presParOf" srcId="{C3BC550C-0A9C-4FAA-ABBE-5966FB5AC208}" destId="{1C70003C-1060-47E0-8C38-FF1E01A827B6}" srcOrd="3" destOrd="0" presId="urn:microsoft.com/office/officeart/2005/8/layout/equation2"/>
    <dgm:cxn modelId="{64357CBF-FC60-4DF4-891A-6F49FF80CB43}" type="presParOf" srcId="{C3BC550C-0A9C-4FAA-ABBE-5966FB5AC208}" destId="{D214F541-2AD3-4DC6-998F-4F31FD5B9F16}" srcOrd="4" destOrd="0" presId="urn:microsoft.com/office/officeart/2005/8/layout/equation2"/>
    <dgm:cxn modelId="{FBAA15FA-404A-4538-A72C-588119AE030B}" type="presParOf" srcId="{752F9F06-53A9-4704-BE04-4BAB8433141F}" destId="{C2599E1C-4613-43E1-A97B-9957FA45B2E2}" srcOrd="1" destOrd="0" presId="urn:microsoft.com/office/officeart/2005/8/layout/equation2"/>
    <dgm:cxn modelId="{C6112A43-8180-41DD-94E8-3096C832F09F}" type="presParOf" srcId="{C2599E1C-4613-43E1-A97B-9957FA45B2E2}" destId="{1974BEB8-5892-4BB2-9B8F-6B1AD382C14A}" srcOrd="0" destOrd="0" presId="urn:microsoft.com/office/officeart/2005/8/layout/equation2"/>
    <dgm:cxn modelId="{2D3FCFC6-4B5E-4543-B80B-3C471CA116A1}" type="presParOf" srcId="{752F9F06-53A9-4704-BE04-4BAB8433141F}" destId="{120CEAE6-A09D-4667-9B79-2ECB9782843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55AAEB-1CA7-414E-B71D-7E0AF1C0BE90}"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s-CL"/>
        </a:p>
      </dgm:t>
    </dgm:pt>
    <dgm:pt modelId="{2362E85D-34D0-4981-9DB0-B0C18AB77F30}">
      <dgm:prSet phldrT="[Texto]" custT="1"/>
      <dgm:spPr/>
      <dgm:t>
        <a:bodyPr/>
        <a:lstStyle/>
        <a:p>
          <a:r>
            <a:rPr lang="es-CL" sz="2400" b="1" dirty="0" smtClean="0"/>
            <a:t>Sumatoria de los ponderadores de cada Indicador</a:t>
          </a:r>
          <a:endParaRPr lang="es-CL" sz="2400" b="1" dirty="0"/>
        </a:p>
      </dgm:t>
    </dgm:pt>
    <dgm:pt modelId="{EAA4F5F9-2BC7-48DA-B336-00A8B2C164DF}" type="parTrans" cxnId="{31087D8A-589D-4AEC-8D89-384340B09A09}">
      <dgm:prSet/>
      <dgm:spPr/>
      <dgm:t>
        <a:bodyPr/>
        <a:lstStyle/>
        <a:p>
          <a:endParaRPr lang="es-CL"/>
        </a:p>
      </dgm:t>
    </dgm:pt>
    <dgm:pt modelId="{4C94331B-EF04-49BF-8B49-7D876BCCE8E9}" type="sibTrans" cxnId="{31087D8A-589D-4AEC-8D89-384340B09A09}">
      <dgm:prSet/>
      <dgm:spPr/>
      <dgm:t>
        <a:bodyPr/>
        <a:lstStyle/>
        <a:p>
          <a:endParaRPr lang="es-CL"/>
        </a:p>
      </dgm:t>
    </dgm:pt>
    <dgm:pt modelId="{90377F88-2284-44FD-A202-2DF931F0881E}">
      <dgm:prSet phldrT="[Texto]"/>
      <dgm:spPr/>
      <dgm:t>
        <a:bodyPr anchor="t"/>
        <a:lstStyle/>
        <a:p>
          <a:r>
            <a:rPr lang="es-CL" dirty="0" smtClean="0"/>
            <a:t>Sobre 95% de cumplimiento del Indicador:</a:t>
          </a:r>
        </a:p>
        <a:p>
          <a:endParaRPr lang="es-CL" dirty="0" smtClean="0"/>
        </a:p>
        <a:p>
          <a:r>
            <a:rPr lang="es-CL" dirty="0" smtClean="0"/>
            <a:t>Se obtiene el 100% del ponderador del Indicador.</a:t>
          </a:r>
          <a:endParaRPr lang="es-CL" dirty="0"/>
        </a:p>
      </dgm:t>
    </dgm:pt>
    <dgm:pt modelId="{4AFB89F7-5D4F-42B0-B501-D3AE8E176006}" type="parTrans" cxnId="{37E66EA9-7E02-4C2F-A4DE-32017CD2CD73}">
      <dgm:prSet/>
      <dgm:spPr/>
      <dgm:t>
        <a:bodyPr/>
        <a:lstStyle/>
        <a:p>
          <a:endParaRPr lang="es-CL"/>
        </a:p>
      </dgm:t>
    </dgm:pt>
    <dgm:pt modelId="{C1FA1320-AFEE-4F38-B75C-B7DB2FB0489E}" type="sibTrans" cxnId="{37E66EA9-7E02-4C2F-A4DE-32017CD2CD73}">
      <dgm:prSet/>
      <dgm:spPr/>
      <dgm:t>
        <a:bodyPr/>
        <a:lstStyle/>
        <a:p>
          <a:endParaRPr lang="es-CL"/>
        </a:p>
      </dgm:t>
    </dgm:pt>
    <dgm:pt modelId="{27988EF8-4C3D-4D06-84EF-6EC9D0B3ED19}">
      <dgm:prSet phldrT="[Texto]"/>
      <dgm:spPr/>
      <dgm:t>
        <a:bodyPr anchor="t"/>
        <a:lstStyle/>
        <a:p>
          <a:r>
            <a:rPr lang="es-CL" dirty="0" smtClean="0"/>
            <a:t>Entre un 85% y 94% de cumplimiento del Indicador:</a:t>
          </a:r>
        </a:p>
        <a:p>
          <a:endParaRPr lang="es-CL" dirty="0" smtClean="0"/>
        </a:p>
        <a:p>
          <a:r>
            <a:rPr lang="es-CL" dirty="0" smtClean="0"/>
            <a:t>Se obtiene proporcionalmente el ponderador del Indicador</a:t>
          </a:r>
        </a:p>
        <a:p>
          <a:endParaRPr lang="es-CL" dirty="0"/>
        </a:p>
      </dgm:t>
    </dgm:pt>
    <dgm:pt modelId="{4077393D-1DCB-4EA5-8C36-D30E183AFB86}" type="parTrans" cxnId="{BE905FDE-6C30-4541-84AA-96215E5DEB58}">
      <dgm:prSet/>
      <dgm:spPr/>
      <dgm:t>
        <a:bodyPr/>
        <a:lstStyle/>
        <a:p>
          <a:endParaRPr lang="es-CL"/>
        </a:p>
      </dgm:t>
    </dgm:pt>
    <dgm:pt modelId="{8B9EF421-277C-4971-9005-4CD0BEFA311E}" type="sibTrans" cxnId="{BE905FDE-6C30-4541-84AA-96215E5DEB58}">
      <dgm:prSet/>
      <dgm:spPr/>
      <dgm:t>
        <a:bodyPr/>
        <a:lstStyle/>
        <a:p>
          <a:endParaRPr lang="es-CL"/>
        </a:p>
      </dgm:t>
    </dgm:pt>
    <dgm:pt modelId="{E2925B9B-566B-4494-B6B6-D02915618E19}">
      <dgm:prSet phldrT="[Texto]"/>
      <dgm:spPr/>
      <dgm:t>
        <a:bodyPr anchor="t"/>
        <a:lstStyle/>
        <a:p>
          <a:r>
            <a:rPr lang="es-CL" dirty="0" smtClean="0"/>
            <a:t>Bajo un 84% de Cumplimiento del Indicador:</a:t>
          </a:r>
        </a:p>
        <a:p>
          <a:endParaRPr lang="es-CL" dirty="0" smtClean="0"/>
        </a:p>
        <a:p>
          <a:r>
            <a:rPr lang="es-CL" dirty="0" smtClean="0"/>
            <a:t>Se obtiene 0% del ponderador del Indicador.</a:t>
          </a:r>
          <a:endParaRPr lang="es-CL" dirty="0"/>
        </a:p>
      </dgm:t>
    </dgm:pt>
    <dgm:pt modelId="{329F1BE6-DD34-4369-BFE3-AF67E214CA44}" type="parTrans" cxnId="{A78F2A37-CB95-4A97-BBFD-D36657F95EC4}">
      <dgm:prSet/>
      <dgm:spPr/>
      <dgm:t>
        <a:bodyPr/>
        <a:lstStyle/>
        <a:p>
          <a:endParaRPr lang="es-CL"/>
        </a:p>
      </dgm:t>
    </dgm:pt>
    <dgm:pt modelId="{36A5E0BB-B5DD-44A6-830A-E2C7A9EB47BA}" type="sibTrans" cxnId="{A78F2A37-CB95-4A97-BBFD-D36657F95EC4}">
      <dgm:prSet/>
      <dgm:spPr/>
      <dgm:t>
        <a:bodyPr/>
        <a:lstStyle/>
        <a:p>
          <a:endParaRPr lang="es-CL"/>
        </a:p>
      </dgm:t>
    </dgm:pt>
    <dgm:pt modelId="{859163C8-903B-45A3-AF14-F489EC0C0F1F}">
      <dgm:prSet phldrT="[Texto]"/>
      <dgm:spPr/>
      <dgm:t>
        <a:bodyPr anchor="t"/>
        <a:lstStyle/>
        <a:p>
          <a:endParaRPr lang="es-CL" dirty="0"/>
        </a:p>
      </dgm:t>
    </dgm:pt>
    <dgm:pt modelId="{6E625744-2D1E-42D4-B34E-EDDD3C3AECCC}" type="parTrans" cxnId="{820E62A5-6F69-4FCE-99B4-7F95F00C3CA3}">
      <dgm:prSet/>
      <dgm:spPr/>
      <dgm:t>
        <a:bodyPr/>
        <a:lstStyle/>
        <a:p>
          <a:endParaRPr lang="es-CL"/>
        </a:p>
      </dgm:t>
    </dgm:pt>
    <dgm:pt modelId="{1C827FF2-7AB9-4C25-B9E7-BD76B6D9EE0A}" type="sibTrans" cxnId="{820E62A5-6F69-4FCE-99B4-7F95F00C3CA3}">
      <dgm:prSet/>
      <dgm:spPr/>
      <dgm:t>
        <a:bodyPr/>
        <a:lstStyle/>
        <a:p>
          <a:endParaRPr lang="es-CL"/>
        </a:p>
      </dgm:t>
    </dgm:pt>
    <dgm:pt modelId="{1C46AE44-56E7-49BB-860A-30744DD40C3E}" type="pres">
      <dgm:prSet presAssocID="{E455AAEB-1CA7-414E-B71D-7E0AF1C0BE90}" presName="composite" presStyleCnt="0">
        <dgm:presLayoutVars>
          <dgm:chMax val="1"/>
          <dgm:dir/>
          <dgm:resizeHandles val="exact"/>
        </dgm:presLayoutVars>
      </dgm:prSet>
      <dgm:spPr/>
      <dgm:t>
        <a:bodyPr/>
        <a:lstStyle/>
        <a:p>
          <a:endParaRPr lang="es-CL"/>
        </a:p>
      </dgm:t>
    </dgm:pt>
    <dgm:pt modelId="{69D66B82-B708-4FD3-A377-7C015D06A100}" type="pres">
      <dgm:prSet presAssocID="{2362E85D-34D0-4981-9DB0-B0C18AB77F30}" presName="roof" presStyleLbl="dkBgShp" presStyleIdx="0" presStyleCnt="2"/>
      <dgm:spPr/>
      <dgm:t>
        <a:bodyPr/>
        <a:lstStyle/>
        <a:p>
          <a:endParaRPr lang="es-CL"/>
        </a:p>
      </dgm:t>
    </dgm:pt>
    <dgm:pt modelId="{A4416446-CA15-4433-A92D-7F8E65C62EA3}" type="pres">
      <dgm:prSet presAssocID="{2362E85D-34D0-4981-9DB0-B0C18AB77F30}" presName="pillars" presStyleCnt="0"/>
      <dgm:spPr/>
    </dgm:pt>
    <dgm:pt modelId="{F0CBC9E4-59EB-4C61-8217-17416008B51B}" type="pres">
      <dgm:prSet presAssocID="{2362E85D-34D0-4981-9DB0-B0C18AB77F30}" presName="pillar1" presStyleLbl="node1" presStyleIdx="0" presStyleCnt="3">
        <dgm:presLayoutVars>
          <dgm:bulletEnabled val="1"/>
        </dgm:presLayoutVars>
      </dgm:prSet>
      <dgm:spPr/>
      <dgm:t>
        <a:bodyPr/>
        <a:lstStyle/>
        <a:p>
          <a:endParaRPr lang="es-CL"/>
        </a:p>
      </dgm:t>
    </dgm:pt>
    <dgm:pt modelId="{42B5FDCD-6F47-4C1F-91AB-B2F02F2078F3}" type="pres">
      <dgm:prSet presAssocID="{27988EF8-4C3D-4D06-84EF-6EC9D0B3ED19}" presName="pillarX" presStyleLbl="node1" presStyleIdx="1" presStyleCnt="3">
        <dgm:presLayoutVars>
          <dgm:bulletEnabled val="1"/>
        </dgm:presLayoutVars>
      </dgm:prSet>
      <dgm:spPr/>
      <dgm:t>
        <a:bodyPr/>
        <a:lstStyle/>
        <a:p>
          <a:endParaRPr lang="es-CL"/>
        </a:p>
      </dgm:t>
    </dgm:pt>
    <dgm:pt modelId="{3A846D59-A740-40E1-A2F7-5ED443D72D58}" type="pres">
      <dgm:prSet presAssocID="{E2925B9B-566B-4494-B6B6-D02915618E19}" presName="pillarX" presStyleLbl="node1" presStyleIdx="2" presStyleCnt="3">
        <dgm:presLayoutVars>
          <dgm:bulletEnabled val="1"/>
        </dgm:presLayoutVars>
      </dgm:prSet>
      <dgm:spPr/>
      <dgm:t>
        <a:bodyPr/>
        <a:lstStyle/>
        <a:p>
          <a:endParaRPr lang="es-CL"/>
        </a:p>
      </dgm:t>
    </dgm:pt>
    <dgm:pt modelId="{6FE83867-D9EF-4518-B408-7ABD024AA5FC}" type="pres">
      <dgm:prSet presAssocID="{2362E85D-34D0-4981-9DB0-B0C18AB77F30}" presName="base" presStyleLbl="dkBgShp" presStyleIdx="1" presStyleCnt="2"/>
      <dgm:spPr/>
    </dgm:pt>
  </dgm:ptLst>
  <dgm:cxnLst>
    <dgm:cxn modelId="{37E66EA9-7E02-4C2F-A4DE-32017CD2CD73}" srcId="{2362E85D-34D0-4981-9DB0-B0C18AB77F30}" destId="{90377F88-2284-44FD-A202-2DF931F0881E}" srcOrd="0" destOrd="0" parTransId="{4AFB89F7-5D4F-42B0-B501-D3AE8E176006}" sibTransId="{C1FA1320-AFEE-4F38-B75C-B7DB2FB0489E}"/>
    <dgm:cxn modelId="{A78F2A37-CB95-4A97-BBFD-D36657F95EC4}" srcId="{2362E85D-34D0-4981-9DB0-B0C18AB77F30}" destId="{E2925B9B-566B-4494-B6B6-D02915618E19}" srcOrd="2" destOrd="0" parTransId="{329F1BE6-DD34-4369-BFE3-AF67E214CA44}" sibTransId="{36A5E0BB-B5DD-44A6-830A-E2C7A9EB47BA}"/>
    <dgm:cxn modelId="{103796FA-FAA4-4A05-B006-683314915AB9}" type="presOf" srcId="{27988EF8-4C3D-4D06-84EF-6EC9D0B3ED19}" destId="{42B5FDCD-6F47-4C1F-91AB-B2F02F2078F3}" srcOrd="0" destOrd="0" presId="urn:microsoft.com/office/officeart/2005/8/layout/hList3"/>
    <dgm:cxn modelId="{BE905FDE-6C30-4541-84AA-96215E5DEB58}" srcId="{2362E85D-34D0-4981-9DB0-B0C18AB77F30}" destId="{27988EF8-4C3D-4D06-84EF-6EC9D0B3ED19}" srcOrd="1" destOrd="0" parTransId="{4077393D-1DCB-4EA5-8C36-D30E183AFB86}" sibTransId="{8B9EF421-277C-4971-9005-4CD0BEFA311E}"/>
    <dgm:cxn modelId="{820E62A5-6F69-4FCE-99B4-7F95F00C3CA3}" srcId="{E455AAEB-1CA7-414E-B71D-7E0AF1C0BE90}" destId="{859163C8-903B-45A3-AF14-F489EC0C0F1F}" srcOrd="1" destOrd="0" parTransId="{6E625744-2D1E-42D4-B34E-EDDD3C3AECCC}" sibTransId="{1C827FF2-7AB9-4C25-B9E7-BD76B6D9EE0A}"/>
    <dgm:cxn modelId="{8F111C96-4DC0-41E6-BCF3-4DFBED8B86DE}" type="presOf" srcId="{90377F88-2284-44FD-A202-2DF931F0881E}" destId="{F0CBC9E4-59EB-4C61-8217-17416008B51B}" srcOrd="0" destOrd="0" presId="urn:microsoft.com/office/officeart/2005/8/layout/hList3"/>
    <dgm:cxn modelId="{BCF8F6C1-92CA-4ECC-93DD-51D2F683AA4E}" type="presOf" srcId="{2362E85D-34D0-4981-9DB0-B0C18AB77F30}" destId="{69D66B82-B708-4FD3-A377-7C015D06A100}" srcOrd="0" destOrd="0" presId="urn:microsoft.com/office/officeart/2005/8/layout/hList3"/>
    <dgm:cxn modelId="{63764B18-B1F9-410E-80F9-B46C000F7590}" type="presOf" srcId="{E455AAEB-1CA7-414E-B71D-7E0AF1C0BE90}" destId="{1C46AE44-56E7-49BB-860A-30744DD40C3E}" srcOrd="0" destOrd="0" presId="urn:microsoft.com/office/officeart/2005/8/layout/hList3"/>
    <dgm:cxn modelId="{31087D8A-589D-4AEC-8D89-384340B09A09}" srcId="{E455AAEB-1CA7-414E-B71D-7E0AF1C0BE90}" destId="{2362E85D-34D0-4981-9DB0-B0C18AB77F30}" srcOrd="0" destOrd="0" parTransId="{EAA4F5F9-2BC7-48DA-B336-00A8B2C164DF}" sibTransId="{4C94331B-EF04-49BF-8B49-7D876BCCE8E9}"/>
    <dgm:cxn modelId="{98AC1A44-E79F-43F5-8E5B-B3FFE4F327A7}" type="presOf" srcId="{E2925B9B-566B-4494-B6B6-D02915618E19}" destId="{3A846D59-A740-40E1-A2F7-5ED443D72D58}" srcOrd="0" destOrd="0" presId="urn:microsoft.com/office/officeart/2005/8/layout/hList3"/>
    <dgm:cxn modelId="{D36420BB-7C0B-4C55-99A6-44CC0D15F353}" type="presParOf" srcId="{1C46AE44-56E7-49BB-860A-30744DD40C3E}" destId="{69D66B82-B708-4FD3-A377-7C015D06A100}" srcOrd="0" destOrd="0" presId="urn:microsoft.com/office/officeart/2005/8/layout/hList3"/>
    <dgm:cxn modelId="{3CF01CFD-10CB-4352-B9F4-3EB0699BEDDB}" type="presParOf" srcId="{1C46AE44-56E7-49BB-860A-30744DD40C3E}" destId="{A4416446-CA15-4433-A92D-7F8E65C62EA3}" srcOrd="1" destOrd="0" presId="urn:microsoft.com/office/officeart/2005/8/layout/hList3"/>
    <dgm:cxn modelId="{13077845-E943-4F42-9527-3C5A6F819787}" type="presParOf" srcId="{A4416446-CA15-4433-A92D-7F8E65C62EA3}" destId="{F0CBC9E4-59EB-4C61-8217-17416008B51B}" srcOrd="0" destOrd="0" presId="urn:microsoft.com/office/officeart/2005/8/layout/hList3"/>
    <dgm:cxn modelId="{76B6B231-8918-4888-90B6-359A2C29A2A3}" type="presParOf" srcId="{A4416446-CA15-4433-A92D-7F8E65C62EA3}" destId="{42B5FDCD-6F47-4C1F-91AB-B2F02F2078F3}" srcOrd="1" destOrd="0" presId="urn:microsoft.com/office/officeart/2005/8/layout/hList3"/>
    <dgm:cxn modelId="{E0D6876E-EAB9-42E2-BFDB-FCCE6EC21B56}" type="presParOf" srcId="{A4416446-CA15-4433-A92D-7F8E65C62EA3}" destId="{3A846D59-A740-40E1-A2F7-5ED443D72D58}" srcOrd="2" destOrd="0" presId="urn:microsoft.com/office/officeart/2005/8/layout/hList3"/>
    <dgm:cxn modelId="{3914D9D9-2CEA-41B7-BB9C-FE6F8EF43C7B}" type="presParOf" srcId="{1C46AE44-56E7-49BB-860A-30744DD40C3E}" destId="{6FE83867-D9EF-4518-B408-7ABD024AA5F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77CE38-D3BB-4727-A367-2056AF4B79F7}"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CL"/>
        </a:p>
      </dgm:t>
    </dgm:pt>
    <dgm:pt modelId="{6383CC03-E26A-4A8F-A7D3-61FB0C1702BF}">
      <dgm:prSet phldrT="[Texto]" custT="1"/>
      <dgm:spPr/>
      <dgm:t>
        <a:bodyPr/>
        <a:lstStyle/>
        <a:p>
          <a:r>
            <a:rPr lang="es-CL" sz="2000" dirty="0" smtClean="0"/>
            <a:t>Lineamientos Estratégicos</a:t>
          </a:r>
          <a:endParaRPr lang="es-CL" sz="2000" dirty="0"/>
        </a:p>
      </dgm:t>
    </dgm:pt>
    <dgm:pt modelId="{5B002A62-722E-4AED-B892-9EB84F9AF57D}" type="parTrans" cxnId="{58561B5B-F790-472B-978D-CDE53C34CE87}">
      <dgm:prSet/>
      <dgm:spPr/>
      <dgm:t>
        <a:bodyPr/>
        <a:lstStyle/>
        <a:p>
          <a:endParaRPr lang="es-CL" sz="1800"/>
        </a:p>
      </dgm:t>
    </dgm:pt>
    <dgm:pt modelId="{F6827DA1-C5BC-485C-B8E9-2BC37C18AC1F}" type="sibTrans" cxnId="{58561B5B-F790-472B-978D-CDE53C34CE87}">
      <dgm:prSet/>
      <dgm:spPr/>
      <dgm:t>
        <a:bodyPr/>
        <a:lstStyle/>
        <a:p>
          <a:endParaRPr lang="es-CL" sz="1800"/>
        </a:p>
      </dgm:t>
    </dgm:pt>
    <dgm:pt modelId="{98F1F899-3F09-4352-A38E-669FB2C96F50}">
      <dgm:prSet phldrT="[Texto]" custT="1"/>
      <dgm:spPr/>
      <dgm:t>
        <a:bodyPr/>
        <a:lstStyle/>
        <a:p>
          <a:r>
            <a:rPr lang="es-CL" sz="2000" dirty="0" smtClean="0"/>
            <a:t>Establecimientos de Equipos</a:t>
          </a:r>
          <a:endParaRPr lang="es-CL" sz="2000" dirty="0"/>
        </a:p>
      </dgm:t>
    </dgm:pt>
    <dgm:pt modelId="{7F869D8F-97C5-4223-9E4E-BB12469FB83F}" type="parTrans" cxnId="{E5B54F1E-AABD-4F25-8524-C547F657874A}">
      <dgm:prSet/>
      <dgm:spPr/>
      <dgm:t>
        <a:bodyPr/>
        <a:lstStyle/>
        <a:p>
          <a:endParaRPr lang="es-CL" sz="1800"/>
        </a:p>
      </dgm:t>
    </dgm:pt>
    <dgm:pt modelId="{D8294ED9-B6D6-485C-8BC5-629D2F5CFA5D}" type="sibTrans" cxnId="{E5B54F1E-AABD-4F25-8524-C547F657874A}">
      <dgm:prSet/>
      <dgm:spPr/>
      <dgm:t>
        <a:bodyPr/>
        <a:lstStyle/>
        <a:p>
          <a:endParaRPr lang="es-CL" sz="1800"/>
        </a:p>
      </dgm:t>
    </dgm:pt>
    <dgm:pt modelId="{5032134F-66E9-4760-91B4-D512B12B3240}">
      <dgm:prSet phldrT="[Texto]" custT="1"/>
      <dgm:spPr/>
      <dgm:t>
        <a:bodyPr/>
        <a:lstStyle/>
        <a:p>
          <a:r>
            <a:rPr lang="es-CL" sz="2000" dirty="0" smtClean="0"/>
            <a:t>Establecimiento de Metas</a:t>
          </a:r>
          <a:endParaRPr lang="es-CL" sz="2000" dirty="0"/>
        </a:p>
      </dgm:t>
    </dgm:pt>
    <dgm:pt modelId="{BC8B2403-151B-471F-983D-DA83FAD6EE33}" type="parTrans" cxnId="{C1474544-23C7-40DF-86E8-C5D8C8BF95D7}">
      <dgm:prSet/>
      <dgm:spPr/>
      <dgm:t>
        <a:bodyPr/>
        <a:lstStyle/>
        <a:p>
          <a:endParaRPr lang="es-CL" sz="1800"/>
        </a:p>
      </dgm:t>
    </dgm:pt>
    <dgm:pt modelId="{852E46DC-C927-4A70-8815-AE16440154FF}" type="sibTrans" cxnId="{C1474544-23C7-40DF-86E8-C5D8C8BF95D7}">
      <dgm:prSet/>
      <dgm:spPr/>
      <dgm:t>
        <a:bodyPr/>
        <a:lstStyle/>
        <a:p>
          <a:endParaRPr lang="es-CL" sz="1800"/>
        </a:p>
      </dgm:t>
    </dgm:pt>
    <dgm:pt modelId="{CCE254A5-42D9-46B1-A867-C96A8E0C657B}">
      <dgm:prSet phldrT="[Texto]" custT="1"/>
      <dgm:spPr/>
      <dgm:t>
        <a:bodyPr/>
        <a:lstStyle/>
        <a:p>
          <a:r>
            <a:rPr lang="es-CL" sz="1400" dirty="0" smtClean="0"/>
            <a:t>Indicadores</a:t>
          </a:r>
          <a:endParaRPr lang="es-CL" sz="1400" dirty="0"/>
        </a:p>
      </dgm:t>
    </dgm:pt>
    <dgm:pt modelId="{B42AD317-7354-4F8E-B639-5704FB9B7D8D}" type="parTrans" cxnId="{F9183E30-499D-4B4A-97C3-A2AD8B1449C5}">
      <dgm:prSet/>
      <dgm:spPr/>
      <dgm:t>
        <a:bodyPr/>
        <a:lstStyle/>
        <a:p>
          <a:endParaRPr lang="es-CL" sz="1600"/>
        </a:p>
      </dgm:t>
    </dgm:pt>
    <dgm:pt modelId="{467F8DC6-4305-45D2-8F37-B067401DCC90}" type="sibTrans" cxnId="{F9183E30-499D-4B4A-97C3-A2AD8B1449C5}">
      <dgm:prSet/>
      <dgm:spPr/>
      <dgm:t>
        <a:bodyPr/>
        <a:lstStyle/>
        <a:p>
          <a:endParaRPr lang="es-CL" sz="1600"/>
        </a:p>
      </dgm:t>
    </dgm:pt>
    <dgm:pt modelId="{F1C9BE6E-5E36-499D-B6A1-3CF93FDE3AA7}">
      <dgm:prSet phldrT="[Texto]" custT="1"/>
      <dgm:spPr/>
      <dgm:t>
        <a:bodyPr/>
        <a:lstStyle/>
        <a:p>
          <a:r>
            <a:rPr lang="es-CL" sz="1400" dirty="0" smtClean="0"/>
            <a:t>Ponderadores</a:t>
          </a:r>
          <a:endParaRPr lang="es-CL" sz="1400" dirty="0"/>
        </a:p>
      </dgm:t>
    </dgm:pt>
    <dgm:pt modelId="{87DA59AF-44BA-454D-9887-89A0AD75ADE0}" type="parTrans" cxnId="{1D5593C9-7BB0-4102-9727-B510A6B0A65B}">
      <dgm:prSet/>
      <dgm:spPr/>
      <dgm:t>
        <a:bodyPr/>
        <a:lstStyle/>
        <a:p>
          <a:endParaRPr lang="es-CL" sz="1600"/>
        </a:p>
      </dgm:t>
    </dgm:pt>
    <dgm:pt modelId="{313C7F71-7C7F-428A-B130-A49CA0A25DC0}" type="sibTrans" cxnId="{1D5593C9-7BB0-4102-9727-B510A6B0A65B}">
      <dgm:prSet/>
      <dgm:spPr/>
      <dgm:t>
        <a:bodyPr/>
        <a:lstStyle/>
        <a:p>
          <a:endParaRPr lang="es-CL" sz="1600"/>
        </a:p>
      </dgm:t>
    </dgm:pt>
    <dgm:pt modelId="{D25742CB-0447-4339-B7A6-B21A0F5D6E56}">
      <dgm:prSet phldrT="[Texto]" custT="1"/>
      <dgm:spPr/>
      <dgm:t>
        <a:bodyPr/>
        <a:lstStyle/>
        <a:p>
          <a:r>
            <a:rPr lang="es-CL" sz="1400" dirty="0" smtClean="0"/>
            <a:t> Medios de Verificación</a:t>
          </a:r>
          <a:endParaRPr lang="es-CL" sz="1400" dirty="0"/>
        </a:p>
      </dgm:t>
    </dgm:pt>
    <dgm:pt modelId="{EADF1B36-AD80-441B-B051-2CFC8806CC86}" type="parTrans" cxnId="{D5426EAC-33FD-48E5-B504-D03EB25A48C6}">
      <dgm:prSet/>
      <dgm:spPr/>
      <dgm:t>
        <a:bodyPr/>
        <a:lstStyle/>
        <a:p>
          <a:endParaRPr lang="es-CL" sz="1600"/>
        </a:p>
      </dgm:t>
    </dgm:pt>
    <dgm:pt modelId="{EAC7C2A7-D2FD-4506-8706-4EA2D2876CC2}" type="sibTrans" cxnId="{D5426EAC-33FD-48E5-B504-D03EB25A48C6}">
      <dgm:prSet/>
      <dgm:spPr/>
      <dgm:t>
        <a:bodyPr/>
        <a:lstStyle/>
        <a:p>
          <a:endParaRPr lang="es-CL" sz="1600"/>
        </a:p>
      </dgm:t>
    </dgm:pt>
    <dgm:pt modelId="{D69DC440-9BB8-42AB-87E3-BCD0F23B9767}">
      <dgm:prSet phldrT="[Texto]" custT="1"/>
      <dgm:spPr/>
      <dgm:t>
        <a:bodyPr/>
        <a:lstStyle/>
        <a:p>
          <a:r>
            <a:rPr lang="es-CL" sz="2000" dirty="0" smtClean="0"/>
            <a:t>Implementación</a:t>
          </a:r>
        </a:p>
      </dgm:t>
    </dgm:pt>
    <dgm:pt modelId="{5010ABFD-083A-4614-AFC6-A1C371BF1C90}" type="sibTrans" cxnId="{C123A68C-8A74-468A-8781-274230D6D4F0}">
      <dgm:prSet/>
      <dgm:spPr/>
      <dgm:t>
        <a:bodyPr/>
        <a:lstStyle/>
        <a:p>
          <a:endParaRPr lang="es-CL" sz="1800"/>
        </a:p>
      </dgm:t>
    </dgm:pt>
    <dgm:pt modelId="{B62E6AC5-A422-4588-B3C5-FBF9AE2647E7}" type="parTrans" cxnId="{C123A68C-8A74-468A-8781-274230D6D4F0}">
      <dgm:prSet/>
      <dgm:spPr/>
      <dgm:t>
        <a:bodyPr/>
        <a:lstStyle/>
        <a:p>
          <a:endParaRPr lang="es-CL" sz="1800"/>
        </a:p>
      </dgm:t>
    </dgm:pt>
    <dgm:pt modelId="{54708DE4-E856-48CA-A638-00A65DBE4ACA}">
      <dgm:prSet phldrT="[Texto]" custT="1"/>
      <dgm:spPr/>
      <dgm:t>
        <a:bodyPr/>
        <a:lstStyle/>
        <a:p>
          <a:r>
            <a:rPr lang="es-CL" sz="2000" dirty="0" smtClean="0"/>
            <a:t>Seguimiento y Validación</a:t>
          </a:r>
        </a:p>
      </dgm:t>
    </dgm:pt>
    <dgm:pt modelId="{BA5238A4-5EEE-43BC-B01C-8D096509FF4E}" type="parTrans" cxnId="{0102AB3B-780B-4883-B47D-AAAE84820CA7}">
      <dgm:prSet/>
      <dgm:spPr/>
      <dgm:t>
        <a:bodyPr/>
        <a:lstStyle/>
        <a:p>
          <a:endParaRPr lang="es-CL"/>
        </a:p>
      </dgm:t>
    </dgm:pt>
    <dgm:pt modelId="{2EE81B9F-12D2-47E4-8E90-E7CFA284D3B5}" type="sibTrans" cxnId="{0102AB3B-780B-4883-B47D-AAAE84820CA7}">
      <dgm:prSet/>
      <dgm:spPr/>
      <dgm:t>
        <a:bodyPr/>
        <a:lstStyle/>
        <a:p>
          <a:endParaRPr lang="es-CL"/>
        </a:p>
      </dgm:t>
    </dgm:pt>
    <dgm:pt modelId="{38328F73-C4B5-40D3-A92B-F7417A7C6053}" type="pres">
      <dgm:prSet presAssocID="{D877CE38-D3BB-4727-A367-2056AF4B79F7}" presName="rootnode" presStyleCnt="0">
        <dgm:presLayoutVars>
          <dgm:chMax/>
          <dgm:chPref/>
          <dgm:dir/>
          <dgm:animLvl val="lvl"/>
        </dgm:presLayoutVars>
      </dgm:prSet>
      <dgm:spPr/>
      <dgm:t>
        <a:bodyPr/>
        <a:lstStyle/>
        <a:p>
          <a:endParaRPr lang="es-CL"/>
        </a:p>
      </dgm:t>
    </dgm:pt>
    <dgm:pt modelId="{4FD57509-8881-4384-9BFB-23B0E59C2F3B}" type="pres">
      <dgm:prSet presAssocID="{6383CC03-E26A-4A8F-A7D3-61FB0C1702BF}" presName="composite" presStyleCnt="0"/>
      <dgm:spPr/>
    </dgm:pt>
    <dgm:pt modelId="{28B3C2D6-1F4C-4A21-95F5-9C4762F07EE9}" type="pres">
      <dgm:prSet presAssocID="{6383CC03-E26A-4A8F-A7D3-61FB0C1702BF}" presName="bentUpArrow1" presStyleLbl="alignImgPlace1" presStyleIdx="0" presStyleCnt="4" custLinFactNeighborX="-39818"/>
      <dgm:spPr/>
    </dgm:pt>
    <dgm:pt modelId="{9AA91FA7-743F-430A-9EA8-1E39CF2EDB75}" type="pres">
      <dgm:prSet presAssocID="{6383CC03-E26A-4A8F-A7D3-61FB0C1702BF}" presName="ParentText" presStyleLbl="node1" presStyleIdx="0" presStyleCnt="5" custScaleX="192011">
        <dgm:presLayoutVars>
          <dgm:chMax val="1"/>
          <dgm:chPref val="1"/>
          <dgm:bulletEnabled val="1"/>
        </dgm:presLayoutVars>
      </dgm:prSet>
      <dgm:spPr/>
      <dgm:t>
        <a:bodyPr/>
        <a:lstStyle/>
        <a:p>
          <a:endParaRPr lang="es-CL"/>
        </a:p>
      </dgm:t>
    </dgm:pt>
    <dgm:pt modelId="{C274DC95-018F-4933-ABA4-17C90CCA1AE9}" type="pres">
      <dgm:prSet presAssocID="{6383CC03-E26A-4A8F-A7D3-61FB0C1702BF}" presName="ChildText" presStyleLbl="revTx" presStyleIdx="0" presStyleCnt="4">
        <dgm:presLayoutVars>
          <dgm:chMax val="0"/>
          <dgm:chPref val="0"/>
          <dgm:bulletEnabled val="1"/>
        </dgm:presLayoutVars>
      </dgm:prSet>
      <dgm:spPr/>
      <dgm:t>
        <a:bodyPr/>
        <a:lstStyle/>
        <a:p>
          <a:endParaRPr lang="es-CL"/>
        </a:p>
      </dgm:t>
    </dgm:pt>
    <dgm:pt modelId="{A237F1B4-0DD3-4DD8-9127-8EAF5E2421C5}" type="pres">
      <dgm:prSet presAssocID="{F6827DA1-C5BC-485C-B8E9-2BC37C18AC1F}" presName="sibTrans" presStyleCnt="0"/>
      <dgm:spPr/>
    </dgm:pt>
    <dgm:pt modelId="{FC880F4C-A5FA-4654-B142-C4810305E658}" type="pres">
      <dgm:prSet presAssocID="{98F1F899-3F09-4352-A38E-669FB2C96F50}" presName="composite" presStyleCnt="0"/>
      <dgm:spPr/>
    </dgm:pt>
    <dgm:pt modelId="{F43AB9BA-E4D7-4372-8921-A8243BD6C2E1}" type="pres">
      <dgm:prSet presAssocID="{98F1F899-3F09-4352-A38E-669FB2C96F50}" presName="bentUpArrow1" presStyleLbl="alignImgPlace1" presStyleIdx="1" presStyleCnt="4" custLinFactNeighborX="-39818"/>
      <dgm:spPr/>
    </dgm:pt>
    <dgm:pt modelId="{0E849606-D85C-4306-BB90-A4F3B88A67C5}" type="pres">
      <dgm:prSet presAssocID="{98F1F899-3F09-4352-A38E-669FB2C96F50}" presName="ParentText" presStyleLbl="node1" presStyleIdx="1" presStyleCnt="5" custScaleX="192011">
        <dgm:presLayoutVars>
          <dgm:chMax val="1"/>
          <dgm:chPref val="1"/>
          <dgm:bulletEnabled val="1"/>
        </dgm:presLayoutVars>
      </dgm:prSet>
      <dgm:spPr/>
      <dgm:t>
        <a:bodyPr/>
        <a:lstStyle/>
        <a:p>
          <a:endParaRPr lang="es-CL"/>
        </a:p>
      </dgm:t>
    </dgm:pt>
    <dgm:pt modelId="{AE8069E4-D4DA-4B8D-B54C-7067496ABBEE}" type="pres">
      <dgm:prSet presAssocID="{98F1F899-3F09-4352-A38E-669FB2C96F50}" presName="ChildText" presStyleLbl="revTx" presStyleIdx="1" presStyleCnt="4">
        <dgm:presLayoutVars>
          <dgm:chMax val="0"/>
          <dgm:chPref val="0"/>
          <dgm:bulletEnabled val="1"/>
        </dgm:presLayoutVars>
      </dgm:prSet>
      <dgm:spPr/>
      <dgm:t>
        <a:bodyPr/>
        <a:lstStyle/>
        <a:p>
          <a:endParaRPr lang="es-CL"/>
        </a:p>
      </dgm:t>
    </dgm:pt>
    <dgm:pt modelId="{7EE7F424-8584-49C1-8010-F4FDF0854DEB}" type="pres">
      <dgm:prSet presAssocID="{D8294ED9-B6D6-485C-8BC5-629D2F5CFA5D}" presName="sibTrans" presStyleCnt="0"/>
      <dgm:spPr/>
    </dgm:pt>
    <dgm:pt modelId="{932B6E68-CA1C-430D-B56C-0F226B78456E}" type="pres">
      <dgm:prSet presAssocID="{5032134F-66E9-4760-91B4-D512B12B3240}" presName="composite" presStyleCnt="0"/>
      <dgm:spPr/>
    </dgm:pt>
    <dgm:pt modelId="{A259A11A-A46D-4C61-8B7D-6CFF59A756D0}" type="pres">
      <dgm:prSet presAssocID="{5032134F-66E9-4760-91B4-D512B12B3240}" presName="bentUpArrow1" presStyleLbl="alignImgPlace1" presStyleIdx="2" presStyleCnt="4" custLinFactNeighborX="-39818"/>
      <dgm:spPr/>
    </dgm:pt>
    <dgm:pt modelId="{8962187F-31CC-48CD-91A5-B9D11FAA08BD}" type="pres">
      <dgm:prSet presAssocID="{5032134F-66E9-4760-91B4-D512B12B3240}" presName="ParentText" presStyleLbl="node1" presStyleIdx="2" presStyleCnt="5" custScaleX="192011">
        <dgm:presLayoutVars>
          <dgm:chMax val="1"/>
          <dgm:chPref val="1"/>
          <dgm:bulletEnabled val="1"/>
        </dgm:presLayoutVars>
      </dgm:prSet>
      <dgm:spPr/>
      <dgm:t>
        <a:bodyPr/>
        <a:lstStyle/>
        <a:p>
          <a:endParaRPr lang="es-CL"/>
        </a:p>
      </dgm:t>
    </dgm:pt>
    <dgm:pt modelId="{8ABAFFD2-7E92-4880-907B-A39924381EE8}" type="pres">
      <dgm:prSet presAssocID="{5032134F-66E9-4760-91B4-D512B12B3240}" presName="ChildText" presStyleLbl="revTx" presStyleIdx="2" presStyleCnt="4" custScaleX="263600" custLinFactX="56267" custLinFactNeighborX="100000" custLinFactNeighborY="-4323">
        <dgm:presLayoutVars>
          <dgm:chMax val="0"/>
          <dgm:chPref val="0"/>
          <dgm:bulletEnabled val="1"/>
        </dgm:presLayoutVars>
      </dgm:prSet>
      <dgm:spPr/>
      <dgm:t>
        <a:bodyPr/>
        <a:lstStyle/>
        <a:p>
          <a:endParaRPr lang="es-CL"/>
        </a:p>
      </dgm:t>
    </dgm:pt>
    <dgm:pt modelId="{67FEE58C-0B26-4D67-B59A-2CDCC5187943}" type="pres">
      <dgm:prSet presAssocID="{852E46DC-C927-4A70-8815-AE16440154FF}" presName="sibTrans" presStyleCnt="0"/>
      <dgm:spPr/>
    </dgm:pt>
    <dgm:pt modelId="{A6BD8281-86DA-426A-9540-880727ED52C0}" type="pres">
      <dgm:prSet presAssocID="{D69DC440-9BB8-42AB-87E3-BCD0F23B9767}" presName="composite" presStyleCnt="0"/>
      <dgm:spPr/>
    </dgm:pt>
    <dgm:pt modelId="{42561257-C92A-4D25-890A-4D1ECC8101CF}" type="pres">
      <dgm:prSet presAssocID="{D69DC440-9BB8-42AB-87E3-BCD0F23B9767}" presName="bentUpArrow1" presStyleLbl="alignImgPlace1" presStyleIdx="3" presStyleCnt="4"/>
      <dgm:spPr/>
    </dgm:pt>
    <dgm:pt modelId="{D89E4E72-4A3B-4ABE-9A92-8BFF6C162DB8}" type="pres">
      <dgm:prSet presAssocID="{D69DC440-9BB8-42AB-87E3-BCD0F23B9767}" presName="ParentText" presStyleLbl="node1" presStyleIdx="3" presStyleCnt="5" custScaleX="192011">
        <dgm:presLayoutVars>
          <dgm:chMax val="1"/>
          <dgm:chPref val="1"/>
          <dgm:bulletEnabled val="1"/>
        </dgm:presLayoutVars>
      </dgm:prSet>
      <dgm:spPr/>
      <dgm:t>
        <a:bodyPr/>
        <a:lstStyle/>
        <a:p>
          <a:endParaRPr lang="es-CL"/>
        </a:p>
      </dgm:t>
    </dgm:pt>
    <dgm:pt modelId="{6A4E29C5-8677-42DB-B603-42349756FA6A}" type="pres">
      <dgm:prSet presAssocID="{D69DC440-9BB8-42AB-87E3-BCD0F23B9767}" presName="ChildText" presStyleLbl="revTx" presStyleIdx="3" presStyleCnt="4">
        <dgm:presLayoutVars>
          <dgm:chMax val="0"/>
          <dgm:chPref val="0"/>
          <dgm:bulletEnabled val="1"/>
        </dgm:presLayoutVars>
      </dgm:prSet>
      <dgm:spPr/>
    </dgm:pt>
    <dgm:pt modelId="{6E5E7238-9C52-4C0A-B95E-DF6E09660F11}" type="pres">
      <dgm:prSet presAssocID="{5010ABFD-083A-4614-AFC6-A1C371BF1C90}" presName="sibTrans" presStyleCnt="0"/>
      <dgm:spPr/>
    </dgm:pt>
    <dgm:pt modelId="{A58FE1E7-8993-456A-BEB3-8465B8C35A1E}" type="pres">
      <dgm:prSet presAssocID="{54708DE4-E856-48CA-A638-00A65DBE4ACA}" presName="composite" presStyleCnt="0"/>
      <dgm:spPr/>
    </dgm:pt>
    <dgm:pt modelId="{5138FDE7-57AC-4CEF-9882-1BC70C655BA9}" type="pres">
      <dgm:prSet presAssocID="{54708DE4-E856-48CA-A638-00A65DBE4ACA}" presName="ParentText" presStyleLbl="node1" presStyleIdx="4" presStyleCnt="5" custScaleX="217989">
        <dgm:presLayoutVars>
          <dgm:chMax val="1"/>
          <dgm:chPref val="1"/>
          <dgm:bulletEnabled val="1"/>
        </dgm:presLayoutVars>
      </dgm:prSet>
      <dgm:spPr/>
      <dgm:t>
        <a:bodyPr/>
        <a:lstStyle/>
        <a:p>
          <a:endParaRPr lang="es-CL"/>
        </a:p>
      </dgm:t>
    </dgm:pt>
  </dgm:ptLst>
  <dgm:cxnLst>
    <dgm:cxn modelId="{C1474544-23C7-40DF-86E8-C5D8C8BF95D7}" srcId="{D877CE38-D3BB-4727-A367-2056AF4B79F7}" destId="{5032134F-66E9-4760-91B4-D512B12B3240}" srcOrd="2" destOrd="0" parTransId="{BC8B2403-151B-471F-983D-DA83FAD6EE33}" sibTransId="{852E46DC-C927-4A70-8815-AE16440154FF}"/>
    <dgm:cxn modelId="{F9183E30-499D-4B4A-97C3-A2AD8B1449C5}" srcId="{5032134F-66E9-4760-91B4-D512B12B3240}" destId="{CCE254A5-42D9-46B1-A867-C96A8E0C657B}" srcOrd="0" destOrd="0" parTransId="{B42AD317-7354-4F8E-B639-5704FB9B7D8D}" sibTransId="{467F8DC6-4305-45D2-8F37-B067401DCC90}"/>
    <dgm:cxn modelId="{B9691375-243F-4C0F-9E41-EE799DD0E8AB}" type="presOf" srcId="{6383CC03-E26A-4A8F-A7D3-61FB0C1702BF}" destId="{9AA91FA7-743F-430A-9EA8-1E39CF2EDB75}" srcOrd="0" destOrd="0" presId="urn:microsoft.com/office/officeart/2005/8/layout/StepDownProcess"/>
    <dgm:cxn modelId="{868F9D88-1F0A-4CDC-BF70-290000C93353}" type="presOf" srcId="{F1C9BE6E-5E36-499D-B6A1-3CF93FDE3AA7}" destId="{8ABAFFD2-7E92-4880-907B-A39924381EE8}" srcOrd="0" destOrd="1" presId="urn:microsoft.com/office/officeart/2005/8/layout/StepDownProcess"/>
    <dgm:cxn modelId="{6369AEAC-6AA9-4800-B741-C4ECF105C83D}" type="presOf" srcId="{5032134F-66E9-4760-91B4-D512B12B3240}" destId="{8962187F-31CC-48CD-91A5-B9D11FAA08BD}" srcOrd="0" destOrd="0" presId="urn:microsoft.com/office/officeart/2005/8/layout/StepDownProcess"/>
    <dgm:cxn modelId="{E5B54F1E-AABD-4F25-8524-C547F657874A}" srcId="{D877CE38-D3BB-4727-A367-2056AF4B79F7}" destId="{98F1F899-3F09-4352-A38E-669FB2C96F50}" srcOrd="1" destOrd="0" parTransId="{7F869D8F-97C5-4223-9E4E-BB12469FB83F}" sibTransId="{D8294ED9-B6D6-485C-8BC5-629D2F5CFA5D}"/>
    <dgm:cxn modelId="{4EA8DC11-E280-46FC-B9EC-AF1B97E98D60}" type="presOf" srcId="{CCE254A5-42D9-46B1-A867-C96A8E0C657B}" destId="{8ABAFFD2-7E92-4880-907B-A39924381EE8}" srcOrd="0" destOrd="0" presId="urn:microsoft.com/office/officeart/2005/8/layout/StepDownProcess"/>
    <dgm:cxn modelId="{1D5593C9-7BB0-4102-9727-B510A6B0A65B}" srcId="{5032134F-66E9-4760-91B4-D512B12B3240}" destId="{F1C9BE6E-5E36-499D-B6A1-3CF93FDE3AA7}" srcOrd="1" destOrd="0" parTransId="{87DA59AF-44BA-454D-9887-89A0AD75ADE0}" sibTransId="{313C7F71-7C7F-428A-B130-A49CA0A25DC0}"/>
    <dgm:cxn modelId="{D5426EAC-33FD-48E5-B504-D03EB25A48C6}" srcId="{5032134F-66E9-4760-91B4-D512B12B3240}" destId="{D25742CB-0447-4339-B7A6-B21A0F5D6E56}" srcOrd="2" destOrd="0" parTransId="{EADF1B36-AD80-441B-B051-2CFC8806CC86}" sibTransId="{EAC7C2A7-D2FD-4506-8706-4EA2D2876CC2}"/>
    <dgm:cxn modelId="{0102AB3B-780B-4883-B47D-AAAE84820CA7}" srcId="{D877CE38-D3BB-4727-A367-2056AF4B79F7}" destId="{54708DE4-E856-48CA-A638-00A65DBE4ACA}" srcOrd="4" destOrd="0" parTransId="{BA5238A4-5EEE-43BC-B01C-8D096509FF4E}" sibTransId="{2EE81B9F-12D2-47E4-8E90-E7CFA284D3B5}"/>
    <dgm:cxn modelId="{58561B5B-F790-472B-978D-CDE53C34CE87}" srcId="{D877CE38-D3BB-4727-A367-2056AF4B79F7}" destId="{6383CC03-E26A-4A8F-A7D3-61FB0C1702BF}" srcOrd="0" destOrd="0" parTransId="{5B002A62-722E-4AED-B892-9EB84F9AF57D}" sibTransId="{F6827DA1-C5BC-485C-B8E9-2BC37C18AC1F}"/>
    <dgm:cxn modelId="{E9C51A23-6BD7-459E-9763-8307DE4E4E59}" type="presOf" srcId="{D69DC440-9BB8-42AB-87E3-BCD0F23B9767}" destId="{D89E4E72-4A3B-4ABE-9A92-8BFF6C162DB8}" srcOrd="0" destOrd="0" presId="urn:microsoft.com/office/officeart/2005/8/layout/StepDownProcess"/>
    <dgm:cxn modelId="{DFCE86B7-C5D3-4143-830A-71622C12E45D}" type="presOf" srcId="{D25742CB-0447-4339-B7A6-B21A0F5D6E56}" destId="{8ABAFFD2-7E92-4880-907B-A39924381EE8}" srcOrd="0" destOrd="2" presId="urn:microsoft.com/office/officeart/2005/8/layout/StepDownProcess"/>
    <dgm:cxn modelId="{1C232FD4-ABEB-4F5B-B64D-78F7D61F7BCE}" type="presOf" srcId="{D877CE38-D3BB-4727-A367-2056AF4B79F7}" destId="{38328F73-C4B5-40D3-A92B-F7417A7C6053}" srcOrd="0" destOrd="0" presId="urn:microsoft.com/office/officeart/2005/8/layout/StepDownProcess"/>
    <dgm:cxn modelId="{C123A68C-8A74-468A-8781-274230D6D4F0}" srcId="{D877CE38-D3BB-4727-A367-2056AF4B79F7}" destId="{D69DC440-9BB8-42AB-87E3-BCD0F23B9767}" srcOrd="3" destOrd="0" parTransId="{B62E6AC5-A422-4588-B3C5-FBF9AE2647E7}" sibTransId="{5010ABFD-083A-4614-AFC6-A1C371BF1C90}"/>
    <dgm:cxn modelId="{2AE1BF75-4A05-4FC7-9842-E4C8F7F33ACD}" type="presOf" srcId="{54708DE4-E856-48CA-A638-00A65DBE4ACA}" destId="{5138FDE7-57AC-4CEF-9882-1BC70C655BA9}" srcOrd="0" destOrd="0" presId="urn:microsoft.com/office/officeart/2005/8/layout/StepDownProcess"/>
    <dgm:cxn modelId="{4206EB9C-BE4C-4514-B214-0933016836D2}" type="presOf" srcId="{98F1F899-3F09-4352-A38E-669FB2C96F50}" destId="{0E849606-D85C-4306-BB90-A4F3B88A67C5}" srcOrd="0" destOrd="0" presId="urn:microsoft.com/office/officeart/2005/8/layout/StepDownProcess"/>
    <dgm:cxn modelId="{6034E8CF-FA2D-48DD-8450-CCE0687117D2}" type="presParOf" srcId="{38328F73-C4B5-40D3-A92B-F7417A7C6053}" destId="{4FD57509-8881-4384-9BFB-23B0E59C2F3B}" srcOrd="0" destOrd="0" presId="urn:microsoft.com/office/officeart/2005/8/layout/StepDownProcess"/>
    <dgm:cxn modelId="{9DD2ED0C-246B-4942-9BCC-71D062F7545A}" type="presParOf" srcId="{4FD57509-8881-4384-9BFB-23B0E59C2F3B}" destId="{28B3C2D6-1F4C-4A21-95F5-9C4762F07EE9}" srcOrd="0" destOrd="0" presId="urn:microsoft.com/office/officeart/2005/8/layout/StepDownProcess"/>
    <dgm:cxn modelId="{EF8FC2C3-B01A-4001-9099-9DB43280AE71}" type="presParOf" srcId="{4FD57509-8881-4384-9BFB-23B0E59C2F3B}" destId="{9AA91FA7-743F-430A-9EA8-1E39CF2EDB75}" srcOrd="1" destOrd="0" presId="urn:microsoft.com/office/officeart/2005/8/layout/StepDownProcess"/>
    <dgm:cxn modelId="{6446931D-906B-418C-BE09-D3507B9592B2}" type="presParOf" srcId="{4FD57509-8881-4384-9BFB-23B0E59C2F3B}" destId="{C274DC95-018F-4933-ABA4-17C90CCA1AE9}" srcOrd="2" destOrd="0" presId="urn:microsoft.com/office/officeart/2005/8/layout/StepDownProcess"/>
    <dgm:cxn modelId="{41A3BB95-4B89-4467-9B8B-F1F4F0351585}" type="presParOf" srcId="{38328F73-C4B5-40D3-A92B-F7417A7C6053}" destId="{A237F1B4-0DD3-4DD8-9127-8EAF5E2421C5}" srcOrd="1" destOrd="0" presId="urn:microsoft.com/office/officeart/2005/8/layout/StepDownProcess"/>
    <dgm:cxn modelId="{16E97DA3-E1C4-4E2A-91CF-8BA287E3D347}" type="presParOf" srcId="{38328F73-C4B5-40D3-A92B-F7417A7C6053}" destId="{FC880F4C-A5FA-4654-B142-C4810305E658}" srcOrd="2" destOrd="0" presId="urn:microsoft.com/office/officeart/2005/8/layout/StepDownProcess"/>
    <dgm:cxn modelId="{C493BE23-2606-4752-AD02-1366BE773D8E}" type="presParOf" srcId="{FC880F4C-A5FA-4654-B142-C4810305E658}" destId="{F43AB9BA-E4D7-4372-8921-A8243BD6C2E1}" srcOrd="0" destOrd="0" presId="urn:microsoft.com/office/officeart/2005/8/layout/StepDownProcess"/>
    <dgm:cxn modelId="{3247C5D8-6518-4FE8-A0BC-7709036EAB60}" type="presParOf" srcId="{FC880F4C-A5FA-4654-B142-C4810305E658}" destId="{0E849606-D85C-4306-BB90-A4F3B88A67C5}" srcOrd="1" destOrd="0" presId="urn:microsoft.com/office/officeart/2005/8/layout/StepDownProcess"/>
    <dgm:cxn modelId="{25AF55EE-15D5-470E-814E-05BD5990757D}" type="presParOf" srcId="{FC880F4C-A5FA-4654-B142-C4810305E658}" destId="{AE8069E4-D4DA-4B8D-B54C-7067496ABBEE}" srcOrd="2" destOrd="0" presId="urn:microsoft.com/office/officeart/2005/8/layout/StepDownProcess"/>
    <dgm:cxn modelId="{5D6301F3-0229-44E3-B530-00AA799E9C7E}" type="presParOf" srcId="{38328F73-C4B5-40D3-A92B-F7417A7C6053}" destId="{7EE7F424-8584-49C1-8010-F4FDF0854DEB}" srcOrd="3" destOrd="0" presId="urn:microsoft.com/office/officeart/2005/8/layout/StepDownProcess"/>
    <dgm:cxn modelId="{653D27F0-AE3F-4D6D-96FF-F415DE055296}" type="presParOf" srcId="{38328F73-C4B5-40D3-A92B-F7417A7C6053}" destId="{932B6E68-CA1C-430D-B56C-0F226B78456E}" srcOrd="4" destOrd="0" presId="urn:microsoft.com/office/officeart/2005/8/layout/StepDownProcess"/>
    <dgm:cxn modelId="{78C63B56-D2B1-46F1-B39D-8B24122C4312}" type="presParOf" srcId="{932B6E68-CA1C-430D-B56C-0F226B78456E}" destId="{A259A11A-A46D-4C61-8B7D-6CFF59A756D0}" srcOrd="0" destOrd="0" presId="urn:microsoft.com/office/officeart/2005/8/layout/StepDownProcess"/>
    <dgm:cxn modelId="{D4DC2B8A-F98A-4F40-A86C-B8EFB265B3CA}" type="presParOf" srcId="{932B6E68-CA1C-430D-B56C-0F226B78456E}" destId="{8962187F-31CC-48CD-91A5-B9D11FAA08BD}" srcOrd="1" destOrd="0" presId="urn:microsoft.com/office/officeart/2005/8/layout/StepDownProcess"/>
    <dgm:cxn modelId="{B5514220-B43C-4F64-AEFE-27BAF8E95D31}" type="presParOf" srcId="{932B6E68-CA1C-430D-B56C-0F226B78456E}" destId="{8ABAFFD2-7E92-4880-907B-A39924381EE8}" srcOrd="2" destOrd="0" presId="urn:microsoft.com/office/officeart/2005/8/layout/StepDownProcess"/>
    <dgm:cxn modelId="{CCF433BB-3E68-41FE-B2A9-2B8223575354}" type="presParOf" srcId="{38328F73-C4B5-40D3-A92B-F7417A7C6053}" destId="{67FEE58C-0B26-4D67-B59A-2CDCC5187943}" srcOrd="5" destOrd="0" presId="urn:microsoft.com/office/officeart/2005/8/layout/StepDownProcess"/>
    <dgm:cxn modelId="{12B690EF-9A9A-4916-A454-70A1B0242D5A}" type="presParOf" srcId="{38328F73-C4B5-40D3-A92B-F7417A7C6053}" destId="{A6BD8281-86DA-426A-9540-880727ED52C0}" srcOrd="6" destOrd="0" presId="urn:microsoft.com/office/officeart/2005/8/layout/StepDownProcess"/>
    <dgm:cxn modelId="{1F76F938-773E-4158-B2A8-731D892C8108}" type="presParOf" srcId="{A6BD8281-86DA-426A-9540-880727ED52C0}" destId="{42561257-C92A-4D25-890A-4D1ECC8101CF}" srcOrd="0" destOrd="0" presId="urn:microsoft.com/office/officeart/2005/8/layout/StepDownProcess"/>
    <dgm:cxn modelId="{8F1FF042-C06F-4CF1-8980-808C18DA3EF6}" type="presParOf" srcId="{A6BD8281-86DA-426A-9540-880727ED52C0}" destId="{D89E4E72-4A3B-4ABE-9A92-8BFF6C162DB8}" srcOrd="1" destOrd="0" presId="urn:microsoft.com/office/officeart/2005/8/layout/StepDownProcess"/>
    <dgm:cxn modelId="{68D1E670-60CE-40CF-963A-DA48EA0EE1B3}" type="presParOf" srcId="{A6BD8281-86DA-426A-9540-880727ED52C0}" destId="{6A4E29C5-8677-42DB-B603-42349756FA6A}" srcOrd="2" destOrd="0" presId="urn:microsoft.com/office/officeart/2005/8/layout/StepDownProcess"/>
    <dgm:cxn modelId="{09059EDB-A082-4C0E-936D-8BB6EA95ECBC}" type="presParOf" srcId="{38328F73-C4B5-40D3-A92B-F7417A7C6053}" destId="{6E5E7238-9C52-4C0A-B95E-DF6E09660F11}" srcOrd="7" destOrd="0" presId="urn:microsoft.com/office/officeart/2005/8/layout/StepDownProcess"/>
    <dgm:cxn modelId="{C152FD93-7587-488A-9369-589FD21832C2}" type="presParOf" srcId="{38328F73-C4B5-40D3-A92B-F7417A7C6053}" destId="{A58FE1E7-8993-456A-BEB3-8465B8C35A1E}" srcOrd="8" destOrd="0" presId="urn:microsoft.com/office/officeart/2005/8/layout/StepDownProcess"/>
    <dgm:cxn modelId="{4E7CC6C7-0A9D-47EF-8806-A20E827AC9A9}" type="presParOf" srcId="{A58FE1E7-8993-456A-BEB3-8465B8C35A1E}" destId="{5138FDE7-57AC-4CEF-9882-1BC70C655BA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55AAEB-1CA7-414E-B71D-7E0AF1C0BE90}" type="doc">
      <dgm:prSet loTypeId="urn:microsoft.com/office/officeart/2005/8/layout/hList3" loCatId="list" qsTypeId="urn:microsoft.com/office/officeart/2005/8/quickstyle/3d3" qsCatId="3D" csTypeId="urn:microsoft.com/office/officeart/2005/8/colors/accent5_2" csCatId="accent5" phldr="1"/>
      <dgm:spPr/>
      <dgm:t>
        <a:bodyPr/>
        <a:lstStyle/>
        <a:p>
          <a:endParaRPr lang="es-CL"/>
        </a:p>
      </dgm:t>
    </dgm:pt>
    <dgm:pt modelId="{2362E85D-34D0-4981-9DB0-B0C18AB77F30}">
      <dgm:prSet phldrT="[Texto]" custT="1"/>
      <dgm:spPr/>
      <dgm:t>
        <a:bodyPr/>
        <a:lstStyle/>
        <a:p>
          <a:r>
            <a:rPr lang="es-CL" sz="1800" b="1" dirty="0" smtClean="0"/>
            <a:t>Sumatoria de los ponderadores de cada Meta por Equipo de Trabajo</a:t>
          </a:r>
          <a:endParaRPr lang="es-CL" sz="1800" b="1" dirty="0"/>
        </a:p>
      </dgm:t>
    </dgm:pt>
    <dgm:pt modelId="{EAA4F5F9-2BC7-48DA-B336-00A8B2C164DF}" type="parTrans" cxnId="{31087D8A-589D-4AEC-8D89-384340B09A09}">
      <dgm:prSet/>
      <dgm:spPr/>
      <dgm:t>
        <a:bodyPr/>
        <a:lstStyle/>
        <a:p>
          <a:endParaRPr lang="es-CL" sz="1800"/>
        </a:p>
      </dgm:t>
    </dgm:pt>
    <dgm:pt modelId="{4C94331B-EF04-49BF-8B49-7D876BCCE8E9}" type="sibTrans" cxnId="{31087D8A-589D-4AEC-8D89-384340B09A09}">
      <dgm:prSet/>
      <dgm:spPr/>
      <dgm:t>
        <a:bodyPr/>
        <a:lstStyle/>
        <a:p>
          <a:endParaRPr lang="es-CL" sz="1800"/>
        </a:p>
      </dgm:t>
    </dgm:pt>
    <dgm:pt modelId="{90377F88-2284-44FD-A202-2DF931F0881E}">
      <dgm:prSet phldrT="[Texto]" custT="1"/>
      <dgm:spPr/>
      <dgm:t>
        <a:bodyPr anchor="t"/>
        <a:lstStyle/>
        <a:p>
          <a:r>
            <a:rPr lang="es-CL" sz="1800" dirty="0" smtClean="0"/>
            <a:t>Sobre 90% de cumplimiento de las metas:</a:t>
          </a:r>
        </a:p>
        <a:p>
          <a:endParaRPr lang="es-CL" sz="1800" dirty="0" smtClean="0"/>
        </a:p>
        <a:p>
          <a:r>
            <a:rPr lang="es-CL" sz="1800" dirty="0" smtClean="0"/>
            <a:t>Se obtiene el 100% del Bono Colectivo.</a:t>
          </a:r>
          <a:endParaRPr lang="es-CL" sz="1800" dirty="0"/>
        </a:p>
      </dgm:t>
    </dgm:pt>
    <dgm:pt modelId="{4AFB89F7-5D4F-42B0-B501-D3AE8E176006}" type="parTrans" cxnId="{37E66EA9-7E02-4C2F-A4DE-32017CD2CD73}">
      <dgm:prSet/>
      <dgm:spPr/>
      <dgm:t>
        <a:bodyPr/>
        <a:lstStyle/>
        <a:p>
          <a:endParaRPr lang="es-CL" sz="1800"/>
        </a:p>
      </dgm:t>
    </dgm:pt>
    <dgm:pt modelId="{C1FA1320-AFEE-4F38-B75C-B7DB2FB0489E}" type="sibTrans" cxnId="{37E66EA9-7E02-4C2F-A4DE-32017CD2CD73}">
      <dgm:prSet/>
      <dgm:spPr/>
      <dgm:t>
        <a:bodyPr/>
        <a:lstStyle/>
        <a:p>
          <a:endParaRPr lang="es-CL" sz="1800"/>
        </a:p>
      </dgm:t>
    </dgm:pt>
    <dgm:pt modelId="{27988EF8-4C3D-4D06-84EF-6EC9D0B3ED19}">
      <dgm:prSet phldrT="[Texto]" custT="1"/>
      <dgm:spPr/>
      <dgm:t>
        <a:bodyPr anchor="t"/>
        <a:lstStyle/>
        <a:p>
          <a:r>
            <a:rPr lang="es-CL" sz="1800" dirty="0" smtClean="0"/>
            <a:t>Entre un 75% y 89% de cumplimiento del metas:</a:t>
          </a:r>
        </a:p>
        <a:p>
          <a:endParaRPr lang="es-CL" sz="1800" dirty="0" smtClean="0"/>
        </a:p>
        <a:p>
          <a:r>
            <a:rPr lang="es-CL" sz="1800" dirty="0" smtClean="0"/>
            <a:t>Se obtiene el 50% del Bono Colectivo.</a:t>
          </a:r>
        </a:p>
        <a:p>
          <a:endParaRPr lang="es-CL" sz="1800" dirty="0"/>
        </a:p>
      </dgm:t>
    </dgm:pt>
    <dgm:pt modelId="{4077393D-1DCB-4EA5-8C36-D30E183AFB86}" type="parTrans" cxnId="{BE905FDE-6C30-4541-84AA-96215E5DEB58}">
      <dgm:prSet/>
      <dgm:spPr/>
      <dgm:t>
        <a:bodyPr/>
        <a:lstStyle/>
        <a:p>
          <a:endParaRPr lang="es-CL" sz="1800"/>
        </a:p>
      </dgm:t>
    </dgm:pt>
    <dgm:pt modelId="{8B9EF421-277C-4971-9005-4CD0BEFA311E}" type="sibTrans" cxnId="{BE905FDE-6C30-4541-84AA-96215E5DEB58}">
      <dgm:prSet/>
      <dgm:spPr/>
      <dgm:t>
        <a:bodyPr/>
        <a:lstStyle/>
        <a:p>
          <a:endParaRPr lang="es-CL" sz="1800"/>
        </a:p>
      </dgm:t>
    </dgm:pt>
    <dgm:pt modelId="{E2925B9B-566B-4494-B6B6-D02915618E19}">
      <dgm:prSet phldrT="[Texto]" custT="1"/>
      <dgm:spPr/>
      <dgm:t>
        <a:bodyPr anchor="t"/>
        <a:lstStyle/>
        <a:p>
          <a:r>
            <a:rPr lang="es-CL" sz="1800" dirty="0" smtClean="0"/>
            <a:t>Bajo un 74% de Cumplimiento del PMG</a:t>
          </a:r>
        </a:p>
        <a:p>
          <a:endParaRPr lang="es-CL" sz="1800" dirty="0" smtClean="0"/>
        </a:p>
        <a:p>
          <a:r>
            <a:rPr lang="es-CL" sz="1800" dirty="0" smtClean="0"/>
            <a:t>Se obtiene 0% del Bono Colectivo.</a:t>
          </a:r>
          <a:endParaRPr lang="es-CL" sz="1800" dirty="0"/>
        </a:p>
      </dgm:t>
    </dgm:pt>
    <dgm:pt modelId="{329F1BE6-DD34-4369-BFE3-AF67E214CA44}" type="parTrans" cxnId="{A78F2A37-CB95-4A97-BBFD-D36657F95EC4}">
      <dgm:prSet/>
      <dgm:spPr/>
      <dgm:t>
        <a:bodyPr/>
        <a:lstStyle/>
        <a:p>
          <a:endParaRPr lang="es-CL" sz="1800"/>
        </a:p>
      </dgm:t>
    </dgm:pt>
    <dgm:pt modelId="{36A5E0BB-B5DD-44A6-830A-E2C7A9EB47BA}" type="sibTrans" cxnId="{A78F2A37-CB95-4A97-BBFD-D36657F95EC4}">
      <dgm:prSet/>
      <dgm:spPr/>
      <dgm:t>
        <a:bodyPr/>
        <a:lstStyle/>
        <a:p>
          <a:endParaRPr lang="es-CL" sz="1800"/>
        </a:p>
      </dgm:t>
    </dgm:pt>
    <dgm:pt modelId="{859163C8-903B-45A3-AF14-F489EC0C0F1F}">
      <dgm:prSet phldrT="[Texto]"/>
      <dgm:spPr/>
      <dgm:t>
        <a:bodyPr anchor="t"/>
        <a:lstStyle/>
        <a:p>
          <a:endParaRPr lang="es-CL" sz="1800" dirty="0"/>
        </a:p>
      </dgm:t>
    </dgm:pt>
    <dgm:pt modelId="{6E625744-2D1E-42D4-B34E-EDDD3C3AECCC}" type="parTrans" cxnId="{820E62A5-6F69-4FCE-99B4-7F95F00C3CA3}">
      <dgm:prSet/>
      <dgm:spPr/>
      <dgm:t>
        <a:bodyPr/>
        <a:lstStyle/>
        <a:p>
          <a:endParaRPr lang="es-CL" sz="1800"/>
        </a:p>
      </dgm:t>
    </dgm:pt>
    <dgm:pt modelId="{1C827FF2-7AB9-4C25-B9E7-BD76B6D9EE0A}" type="sibTrans" cxnId="{820E62A5-6F69-4FCE-99B4-7F95F00C3CA3}">
      <dgm:prSet/>
      <dgm:spPr/>
      <dgm:t>
        <a:bodyPr/>
        <a:lstStyle/>
        <a:p>
          <a:endParaRPr lang="es-CL" sz="1800"/>
        </a:p>
      </dgm:t>
    </dgm:pt>
    <dgm:pt modelId="{1C46AE44-56E7-49BB-860A-30744DD40C3E}" type="pres">
      <dgm:prSet presAssocID="{E455AAEB-1CA7-414E-B71D-7E0AF1C0BE90}" presName="composite" presStyleCnt="0">
        <dgm:presLayoutVars>
          <dgm:chMax val="1"/>
          <dgm:dir/>
          <dgm:resizeHandles val="exact"/>
        </dgm:presLayoutVars>
      </dgm:prSet>
      <dgm:spPr/>
      <dgm:t>
        <a:bodyPr/>
        <a:lstStyle/>
        <a:p>
          <a:endParaRPr lang="es-CL"/>
        </a:p>
      </dgm:t>
    </dgm:pt>
    <dgm:pt modelId="{69D66B82-B708-4FD3-A377-7C015D06A100}" type="pres">
      <dgm:prSet presAssocID="{2362E85D-34D0-4981-9DB0-B0C18AB77F30}" presName="roof" presStyleLbl="dkBgShp" presStyleIdx="0" presStyleCnt="2" custLinFactNeighborY="5659"/>
      <dgm:spPr/>
      <dgm:t>
        <a:bodyPr/>
        <a:lstStyle/>
        <a:p>
          <a:endParaRPr lang="es-CL"/>
        </a:p>
      </dgm:t>
    </dgm:pt>
    <dgm:pt modelId="{A4416446-CA15-4433-A92D-7F8E65C62EA3}" type="pres">
      <dgm:prSet presAssocID="{2362E85D-34D0-4981-9DB0-B0C18AB77F30}" presName="pillars" presStyleCnt="0"/>
      <dgm:spPr/>
    </dgm:pt>
    <dgm:pt modelId="{F0CBC9E4-59EB-4C61-8217-17416008B51B}" type="pres">
      <dgm:prSet presAssocID="{2362E85D-34D0-4981-9DB0-B0C18AB77F30}" presName="pillar1" presStyleLbl="node1" presStyleIdx="0" presStyleCnt="3">
        <dgm:presLayoutVars>
          <dgm:bulletEnabled val="1"/>
        </dgm:presLayoutVars>
      </dgm:prSet>
      <dgm:spPr/>
      <dgm:t>
        <a:bodyPr/>
        <a:lstStyle/>
        <a:p>
          <a:endParaRPr lang="es-CL"/>
        </a:p>
      </dgm:t>
    </dgm:pt>
    <dgm:pt modelId="{42B5FDCD-6F47-4C1F-91AB-B2F02F2078F3}" type="pres">
      <dgm:prSet presAssocID="{27988EF8-4C3D-4D06-84EF-6EC9D0B3ED19}" presName="pillarX" presStyleLbl="node1" presStyleIdx="1" presStyleCnt="3">
        <dgm:presLayoutVars>
          <dgm:bulletEnabled val="1"/>
        </dgm:presLayoutVars>
      </dgm:prSet>
      <dgm:spPr/>
      <dgm:t>
        <a:bodyPr/>
        <a:lstStyle/>
        <a:p>
          <a:endParaRPr lang="es-CL"/>
        </a:p>
      </dgm:t>
    </dgm:pt>
    <dgm:pt modelId="{3A846D59-A740-40E1-A2F7-5ED443D72D58}" type="pres">
      <dgm:prSet presAssocID="{E2925B9B-566B-4494-B6B6-D02915618E19}" presName="pillarX" presStyleLbl="node1" presStyleIdx="2" presStyleCnt="3">
        <dgm:presLayoutVars>
          <dgm:bulletEnabled val="1"/>
        </dgm:presLayoutVars>
      </dgm:prSet>
      <dgm:spPr/>
      <dgm:t>
        <a:bodyPr/>
        <a:lstStyle/>
        <a:p>
          <a:endParaRPr lang="es-CL"/>
        </a:p>
      </dgm:t>
    </dgm:pt>
    <dgm:pt modelId="{6FE83867-D9EF-4518-B408-7ABD024AA5FC}" type="pres">
      <dgm:prSet presAssocID="{2362E85D-34D0-4981-9DB0-B0C18AB77F30}" presName="base" presStyleLbl="dkBgShp" presStyleIdx="1" presStyleCnt="2"/>
      <dgm:spPr/>
    </dgm:pt>
  </dgm:ptLst>
  <dgm:cxnLst>
    <dgm:cxn modelId="{37E66EA9-7E02-4C2F-A4DE-32017CD2CD73}" srcId="{2362E85D-34D0-4981-9DB0-B0C18AB77F30}" destId="{90377F88-2284-44FD-A202-2DF931F0881E}" srcOrd="0" destOrd="0" parTransId="{4AFB89F7-5D4F-42B0-B501-D3AE8E176006}" sibTransId="{C1FA1320-AFEE-4F38-B75C-B7DB2FB0489E}"/>
    <dgm:cxn modelId="{A78F2A37-CB95-4A97-BBFD-D36657F95EC4}" srcId="{2362E85D-34D0-4981-9DB0-B0C18AB77F30}" destId="{E2925B9B-566B-4494-B6B6-D02915618E19}" srcOrd="2" destOrd="0" parTransId="{329F1BE6-DD34-4369-BFE3-AF67E214CA44}" sibTransId="{36A5E0BB-B5DD-44A6-830A-E2C7A9EB47BA}"/>
    <dgm:cxn modelId="{B0D9C0E5-B4AC-4868-9F98-F9DE274394D9}" type="presOf" srcId="{E455AAEB-1CA7-414E-B71D-7E0AF1C0BE90}" destId="{1C46AE44-56E7-49BB-860A-30744DD40C3E}" srcOrd="0" destOrd="0" presId="urn:microsoft.com/office/officeart/2005/8/layout/hList3"/>
    <dgm:cxn modelId="{44CB1DBA-6959-4ADD-A12F-116694270E78}" type="presOf" srcId="{2362E85D-34D0-4981-9DB0-B0C18AB77F30}" destId="{69D66B82-B708-4FD3-A377-7C015D06A100}" srcOrd="0" destOrd="0" presId="urn:microsoft.com/office/officeart/2005/8/layout/hList3"/>
    <dgm:cxn modelId="{07A758C5-81C8-48AF-B87D-B2DDEFEBC1F2}" type="presOf" srcId="{E2925B9B-566B-4494-B6B6-D02915618E19}" destId="{3A846D59-A740-40E1-A2F7-5ED443D72D58}" srcOrd="0" destOrd="0" presId="urn:microsoft.com/office/officeart/2005/8/layout/hList3"/>
    <dgm:cxn modelId="{BE905FDE-6C30-4541-84AA-96215E5DEB58}" srcId="{2362E85D-34D0-4981-9DB0-B0C18AB77F30}" destId="{27988EF8-4C3D-4D06-84EF-6EC9D0B3ED19}" srcOrd="1" destOrd="0" parTransId="{4077393D-1DCB-4EA5-8C36-D30E183AFB86}" sibTransId="{8B9EF421-277C-4971-9005-4CD0BEFA311E}"/>
    <dgm:cxn modelId="{6578BE03-994D-47B1-8B33-FBB43B20E173}" type="presOf" srcId="{90377F88-2284-44FD-A202-2DF931F0881E}" destId="{F0CBC9E4-59EB-4C61-8217-17416008B51B}" srcOrd="0" destOrd="0" presId="urn:microsoft.com/office/officeart/2005/8/layout/hList3"/>
    <dgm:cxn modelId="{820E62A5-6F69-4FCE-99B4-7F95F00C3CA3}" srcId="{E455AAEB-1CA7-414E-B71D-7E0AF1C0BE90}" destId="{859163C8-903B-45A3-AF14-F489EC0C0F1F}" srcOrd="1" destOrd="0" parTransId="{6E625744-2D1E-42D4-B34E-EDDD3C3AECCC}" sibTransId="{1C827FF2-7AB9-4C25-B9E7-BD76B6D9EE0A}"/>
    <dgm:cxn modelId="{FA744ACF-7E17-44D3-B946-FE16D36A550E}" type="presOf" srcId="{27988EF8-4C3D-4D06-84EF-6EC9D0B3ED19}" destId="{42B5FDCD-6F47-4C1F-91AB-B2F02F2078F3}" srcOrd="0" destOrd="0" presId="urn:microsoft.com/office/officeart/2005/8/layout/hList3"/>
    <dgm:cxn modelId="{31087D8A-589D-4AEC-8D89-384340B09A09}" srcId="{E455AAEB-1CA7-414E-B71D-7E0AF1C0BE90}" destId="{2362E85D-34D0-4981-9DB0-B0C18AB77F30}" srcOrd="0" destOrd="0" parTransId="{EAA4F5F9-2BC7-48DA-B336-00A8B2C164DF}" sibTransId="{4C94331B-EF04-49BF-8B49-7D876BCCE8E9}"/>
    <dgm:cxn modelId="{A548E0BC-B037-44BE-86D2-96106A832767}" type="presParOf" srcId="{1C46AE44-56E7-49BB-860A-30744DD40C3E}" destId="{69D66B82-B708-4FD3-A377-7C015D06A100}" srcOrd="0" destOrd="0" presId="urn:microsoft.com/office/officeart/2005/8/layout/hList3"/>
    <dgm:cxn modelId="{AF25197F-DFB7-48F1-9C80-36CD48F5A318}" type="presParOf" srcId="{1C46AE44-56E7-49BB-860A-30744DD40C3E}" destId="{A4416446-CA15-4433-A92D-7F8E65C62EA3}" srcOrd="1" destOrd="0" presId="urn:microsoft.com/office/officeart/2005/8/layout/hList3"/>
    <dgm:cxn modelId="{09965257-9B75-4660-B3E2-CCFCFC88DEA6}" type="presParOf" srcId="{A4416446-CA15-4433-A92D-7F8E65C62EA3}" destId="{F0CBC9E4-59EB-4C61-8217-17416008B51B}" srcOrd="0" destOrd="0" presId="urn:microsoft.com/office/officeart/2005/8/layout/hList3"/>
    <dgm:cxn modelId="{F95F9053-AC90-48FB-AD87-205E3FBAB6DD}" type="presParOf" srcId="{A4416446-CA15-4433-A92D-7F8E65C62EA3}" destId="{42B5FDCD-6F47-4C1F-91AB-B2F02F2078F3}" srcOrd="1" destOrd="0" presId="urn:microsoft.com/office/officeart/2005/8/layout/hList3"/>
    <dgm:cxn modelId="{FA1DF3BC-8008-4EC1-B800-76FB72D82B71}" type="presParOf" srcId="{A4416446-CA15-4433-A92D-7F8E65C62EA3}" destId="{3A846D59-A740-40E1-A2F7-5ED443D72D58}" srcOrd="2" destOrd="0" presId="urn:microsoft.com/office/officeart/2005/8/layout/hList3"/>
    <dgm:cxn modelId="{C49298FB-EE26-4D2E-B407-EF9FDC984F85}" type="presParOf" srcId="{1C46AE44-56E7-49BB-860A-30744DD40C3E}" destId="{6FE83867-D9EF-4518-B408-7ABD024AA5F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899F5-A2A7-4F9D-89D3-12DC817772E5}">
      <dsp:nvSpPr>
        <dsp:cNvPr id="0" name=""/>
        <dsp:cNvSpPr/>
      </dsp:nvSpPr>
      <dsp:spPr>
        <a:xfrm>
          <a:off x="3096349" y="216012"/>
          <a:ext cx="2188764" cy="122619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CL" sz="2400" b="1" kern="1200" dirty="0" smtClean="0"/>
            <a:t>Sistema de Incentivo Funcionarios</a:t>
          </a:r>
        </a:p>
      </dsp:txBody>
      <dsp:txXfrm>
        <a:off x="3156207" y="275870"/>
        <a:ext cx="2069048" cy="1106482"/>
      </dsp:txXfrm>
    </dsp:sp>
    <dsp:sp modelId="{66B3B0C2-5A7C-49E7-BFB4-489B3B836AE8}">
      <dsp:nvSpPr>
        <dsp:cNvPr id="0" name=""/>
        <dsp:cNvSpPr/>
      </dsp:nvSpPr>
      <dsp:spPr>
        <a:xfrm rot="2602544">
          <a:off x="4696836" y="1801223"/>
          <a:ext cx="1045494" cy="0"/>
        </a:xfrm>
        <a:custGeom>
          <a:avLst/>
          <a:gdLst/>
          <a:ahLst/>
          <a:cxnLst/>
          <a:rect l="0" t="0" r="0" b="0"/>
          <a:pathLst>
            <a:path>
              <a:moveTo>
                <a:pt x="0" y="0"/>
              </a:moveTo>
              <a:lnTo>
                <a:pt x="1045494"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E0FC99-0AD2-4CD8-BB67-A9B2DC2B79BC}">
      <dsp:nvSpPr>
        <dsp:cNvPr id="0" name=""/>
        <dsp:cNvSpPr/>
      </dsp:nvSpPr>
      <dsp:spPr>
        <a:xfrm>
          <a:off x="5040568" y="2160235"/>
          <a:ext cx="2148247" cy="973463"/>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s-CL" sz="3100" b="1" kern="1200" dirty="0" smtClean="0"/>
            <a:t>CDC</a:t>
          </a:r>
        </a:p>
        <a:p>
          <a:pPr lvl="0" algn="ctr" defTabSz="1377950">
            <a:lnSpc>
              <a:spcPct val="90000"/>
            </a:lnSpc>
            <a:spcBef>
              <a:spcPct val="0"/>
            </a:spcBef>
            <a:spcAft>
              <a:spcPct val="35000"/>
            </a:spcAft>
          </a:pPr>
          <a:r>
            <a:rPr lang="es-CL" sz="2400" b="1" kern="1200" dirty="0" smtClean="0"/>
            <a:t>6,55% - 3,27%</a:t>
          </a:r>
          <a:endParaRPr lang="es-CL" sz="2400" b="1" kern="1200" dirty="0"/>
        </a:p>
      </dsp:txBody>
      <dsp:txXfrm>
        <a:off x="5088089" y="2207756"/>
        <a:ext cx="2053205" cy="878421"/>
      </dsp:txXfrm>
    </dsp:sp>
    <dsp:sp modelId="{13A7ABC7-F4D2-4932-BB9E-7D9B13590C65}">
      <dsp:nvSpPr>
        <dsp:cNvPr id="0" name=""/>
        <dsp:cNvSpPr/>
      </dsp:nvSpPr>
      <dsp:spPr>
        <a:xfrm rot="8978489">
          <a:off x="1820742" y="1801215"/>
          <a:ext cx="1420650" cy="0"/>
        </a:xfrm>
        <a:custGeom>
          <a:avLst/>
          <a:gdLst/>
          <a:ahLst/>
          <a:cxnLst/>
          <a:rect l="0" t="0" r="0" b="0"/>
          <a:pathLst>
            <a:path>
              <a:moveTo>
                <a:pt x="0" y="0"/>
              </a:moveTo>
              <a:lnTo>
                <a:pt x="1420650"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399B55-AFD4-4A9B-B354-BB5B67208823}">
      <dsp:nvSpPr>
        <dsp:cNvPr id="0" name=""/>
        <dsp:cNvSpPr/>
      </dsp:nvSpPr>
      <dsp:spPr>
        <a:xfrm>
          <a:off x="17222" y="2160220"/>
          <a:ext cx="2125796" cy="981697"/>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s-CL" sz="3100" b="1" kern="1200" dirty="0" smtClean="0"/>
            <a:t>PMG</a:t>
          </a:r>
        </a:p>
        <a:p>
          <a:pPr lvl="0" algn="ctr" defTabSz="1377950">
            <a:lnSpc>
              <a:spcPct val="90000"/>
            </a:lnSpc>
            <a:spcBef>
              <a:spcPct val="0"/>
            </a:spcBef>
            <a:spcAft>
              <a:spcPct val="35000"/>
            </a:spcAft>
          </a:pPr>
          <a:r>
            <a:rPr lang="es-CL" sz="2400" b="1" kern="1200" dirty="0" smtClean="0"/>
            <a:t>28 %</a:t>
          </a:r>
        </a:p>
      </dsp:txBody>
      <dsp:txXfrm>
        <a:off x="65144" y="2208142"/>
        <a:ext cx="2029952" cy="885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3C2D6-1F4C-4A21-95F5-9C4762F07EE9}">
      <dsp:nvSpPr>
        <dsp:cNvPr id="0" name=""/>
        <dsp:cNvSpPr/>
      </dsp:nvSpPr>
      <dsp:spPr>
        <a:xfrm rot="5400000">
          <a:off x="1696877" y="1158195"/>
          <a:ext cx="1024324" cy="11661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AA91FA7-743F-430A-9EA8-1E39CF2EDB75}">
      <dsp:nvSpPr>
        <dsp:cNvPr id="0" name=""/>
        <dsp:cNvSpPr/>
      </dsp:nvSpPr>
      <dsp:spPr>
        <a:xfrm>
          <a:off x="1096533" y="22711"/>
          <a:ext cx="3310959" cy="1206995"/>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dirty="0" smtClean="0"/>
            <a:t>PMG</a:t>
          </a:r>
          <a:endParaRPr lang="es-CL" sz="2400" kern="1200" dirty="0"/>
        </a:p>
      </dsp:txBody>
      <dsp:txXfrm>
        <a:off x="1155464" y="81642"/>
        <a:ext cx="3193097" cy="1089133"/>
      </dsp:txXfrm>
    </dsp:sp>
    <dsp:sp modelId="{C274DC95-018F-4933-ABA4-17C90CCA1AE9}">
      <dsp:nvSpPr>
        <dsp:cNvPr id="0" name=""/>
        <dsp:cNvSpPr/>
      </dsp:nvSpPr>
      <dsp:spPr>
        <a:xfrm>
          <a:off x="3614193" y="137826"/>
          <a:ext cx="1254134" cy="97554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3AB9BA-E4D7-4372-8921-A8243BD6C2E1}">
      <dsp:nvSpPr>
        <dsp:cNvPr id="0" name=""/>
        <dsp:cNvSpPr/>
      </dsp:nvSpPr>
      <dsp:spPr>
        <a:xfrm rot="5400000">
          <a:off x="3507338" y="2514050"/>
          <a:ext cx="1024324" cy="1166157"/>
        </a:xfrm>
        <a:prstGeom prst="bentUpArrow">
          <a:avLst>
            <a:gd name="adj1" fmla="val 32840"/>
            <a:gd name="adj2" fmla="val 25000"/>
            <a:gd name="adj3" fmla="val 35780"/>
          </a:avLst>
        </a:prstGeom>
        <a:solidFill>
          <a:schemeClr val="accent1">
            <a:tint val="50000"/>
            <a:hueOff val="-13089511"/>
            <a:satOff val="-703"/>
            <a:lumOff val="1136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E849606-D85C-4306-BB90-A4F3B88A67C5}">
      <dsp:nvSpPr>
        <dsp:cNvPr id="0" name=""/>
        <dsp:cNvSpPr/>
      </dsp:nvSpPr>
      <dsp:spPr>
        <a:xfrm>
          <a:off x="2906995" y="1378566"/>
          <a:ext cx="3310959" cy="1206995"/>
        </a:xfrm>
        <a:prstGeom prst="roundRect">
          <a:avLst>
            <a:gd name="adj"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dirty="0" smtClean="0"/>
            <a:t>Áreas Prioritarias</a:t>
          </a:r>
          <a:endParaRPr lang="es-CL" sz="2400" kern="1200" dirty="0"/>
        </a:p>
      </dsp:txBody>
      <dsp:txXfrm>
        <a:off x="2965926" y="1437497"/>
        <a:ext cx="3193097" cy="1089133"/>
      </dsp:txXfrm>
    </dsp:sp>
    <dsp:sp modelId="{AE8069E4-D4DA-4B8D-B54C-7067496ABBEE}">
      <dsp:nvSpPr>
        <dsp:cNvPr id="0" name=""/>
        <dsp:cNvSpPr/>
      </dsp:nvSpPr>
      <dsp:spPr>
        <a:xfrm>
          <a:off x="5424654" y="1493680"/>
          <a:ext cx="1254134" cy="97554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62187F-31CC-48CD-91A5-B9D11FAA08BD}">
      <dsp:nvSpPr>
        <dsp:cNvPr id="0" name=""/>
        <dsp:cNvSpPr/>
      </dsp:nvSpPr>
      <dsp:spPr>
        <a:xfrm>
          <a:off x="4717456" y="2734420"/>
          <a:ext cx="3310959" cy="1206995"/>
        </a:xfrm>
        <a:prstGeom prst="roundRect">
          <a:avLst>
            <a:gd name="adj" fmla="val 1667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kern="1200" dirty="0" smtClean="0"/>
            <a:t>Objetivos de Gestión</a:t>
          </a:r>
          <a:endParaRPr lang="es-CL" sz="2400" kern="1200" dirty="0"/>
        </a:p>
      </dsp:txBody>
      <dsp:txXfrm>
        <a:off x="4776387" y="2793351"/>
        <a:ext cx="3193097" cy="1089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4B8B-9CB8-483E-A10C-FC7F4639CD73}">
      <dsp:nvSpPr>
        <dsp:cNvPr id="0" name=""/>
        <dsp:cNvSpPr/>
      </dsp:nvSpPr>
      <dsp:spPr>
        <a:xfrm>
          <a:off x="1077181" y="2456"/>
          <a:ext cx="2318101" cy="10866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kern="1200" dirty="0" smtClean="0"/>
            <a:t>Selección Formulario H</a:t>
          </a:r>
        </a:p>
        <a:p>
          <a:pPr lvl="0" algn="ctr" defTabSz="711200">
            <a:lnSpc>
              <a:spcPct val="90000"/>
            </a:lnSpc>
            <a:spcBef>
              <a:spcPct val="0"/>
            </a:spcBef>
            <a:spcAft>
              <a:spcPct val="35000"/>
            </a:spcAft>
          </a:pPr>
          <a:r>
            <a:rPr lang="es-CL" sz="1600" b="1" kern="1200" dirty="0" smtClean="0"/>
            <a:t>60%</a:t>
          </a:r>
          <a:endParaRPr lang="es-CL" sz="1600" b="1" kern="1200" dirty="0"/>
        </a:p>
      </dsp:txBody>
      <dsp:txXfrm>
        <a:off x="1416659" y="161591"/>
        <a:ext cx="1639145" cy="768372"/>
      </dsp:txXfrm>
    </dsp:sp>
    <dsp:sp modelId="{1E206FA0-9312-49AE-A853-DD17DDBF4A88}">
      <dsp:nvSpPr>
        <dsp:cNvPr id="0" name=""/>
        <dsp:cNvSpPr/>
      </dsp:nvSpPr>
      <dsp:spPr>
        <a:xfrm>
          <a:off x="1921105" y="1177334"/>
          <a:ext cx="630252" cy="63025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a:off x="2004645" y="1418342"/>
        <a:ext cx="463172" cy="148236"/>
      </dsp:txXfrm>
    </dsp:sp>
    <dsp:sp modelId="{D214F541-2AD3-4DC6-998F-4F31FD5B9F16}">
      <dsp:nvSpPr>
        <dsp:cNvPr id="0" name=""/>
        <dsp:cNvSpPr/>
      </dsp:nvSpPr>
      <dsp:spPr>
        <a:xfrm>
          <a:off x="1008114" y="1895822"/>
          <a:ext cx="2456235" cy="10866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kern="1200" dirty="0" smtClean="0"/>
            <a:t>9 Indicadores Transversales</a:t>
          </a:r>
        </a:p>
        <a:p>
          <a:pPr lvl="0" algn="ctr" defTabSz="711200">
            <a:lnSpc>
              <a:spcPct val="90000"/>
            </a:lnSpc>
            <a:spcBef>
              <a:spcPct val="0"/>
            </a:spcBef>
            <a:spcAft>
              <a:spcPct val="35000"/>
            </a:spcAft>
          </a:pPr>
          <a:r>
            <a:rPr lang="es-CL" sz="1600" b="1" kern="1200" dirty="0" smtClean="0"/>
            <a:t>40%</a:t>
          </a:r>
          <a:endParaRPr lang="es-CL" sz="1600" b="1" kern="1200" dirty="0"/>
        </a:p>
      </dsp:txBody>
      <dsp:txXfrm>
        <a:off x="1367821" y="2054957"/>
        <a:ext cx="1736821" cy="768372"/>
      </dsp:txXfrm>
    </dsp:sp>
    <dsp:sp modelId="{C2599E1C-4613-43E1-A97B-9957FA45B2E2}">
      <dsp:nvSpPr>
        <dsp:cNvPr id="0" name=""/>
        <dsp:cNvSpPr/>
      </dsp:nvSpPr>
      <dsp:spPr>
        <a:xfrm>
          <a:off x="3627345" y="1290345"/>
          <a:ext cx="345552" cy="404230"/>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L" sz="1700" kern="1200"/>
        </a:p>
      </dsp:txBody>
      <dsp:txXfrm>
        <a:off x="3627345" y="1371191"/>
        <a:ext cx="241886" cy="242538"/>
      </dsp:txXfrm>
    </dsp:sp>
    <dsp:sp modelId="{120CEAE6-A09D-4667-9B79-2ECB9782843A}">
      <dsp:nvSpPr>
        <dsp:cNvPr id="0" name=""/>
        <dsp:cNvSpPr/>
      </dsp:nvSpPr>
      <dsp:spPr>
        <a:xfrm>
          <a:off x="4116334" y="648074"/>
          <a:ext cx="3012454" cy="16887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L" sz="1800" b="1" kern="1200" dirty="0" smtClean="0"/>
            <a:t>Indicadores Comprometidos en el Sistema Monitoreo</a:t>
          </a:r>
        </a:p>
        <a:p>
          <a:pPr lvl="0" algn="ctr" defTabSz="800100">
            <a:lnSpc>
              <a:spcPct val="90000"/>
            </a:lnSpc>
            <a:spcBef>
              <a:spcPct val="0"/>
            </a:spcBef>
            <a:spcAft>
              <a:spcPct val="35000"/>
            </a:spcAft>
          </a:pPr>
          <a:r>
            <a:rPr lang="es-CL" sz="1800" b="1" kern="1200" dirty="0" smtClean="0"/>
            <a:t>100%</a:t>
          </a:r>
          <a:endParaRPr lang="es-CL" sz="1800" b="1" kern="1200" dirty="0"/>
        </a:p>
      </dsp:txBody>
      <dsp:txXfrm>
        <a:off x="4557498" y="895389"/>
        <a:ext cx="2130126" cy="1194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66B82-B708-4FD3-A377-7C015D06A100}">
      <dsp:nvSpPr>
        <dsp:cNvPr id="0" name=""/>
        <dsp:cNvSpPr/>
      </dsp:nvSpPr>
      <dsp:spPr>
        <a:xfrm>
          <a:off x="0" y="0"/>
          <a:ext cx="7358013" cy="1306133"/>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b="1" kern="1200" dirty="0" smtClean="0"/>
            <a:t>Sumatoria de los ponderadores de cada Indicador</a:t>
          </a:r>
          <a:endParaRPr lang="es-CL" sz="2400" b="1" kern="1200" dirty="0"/>
        </a:p>
      </dsp:txBody>
      <dsp:txXfrm>
        <a:off x="0" y="0"/>
        <a:ext cx="7358013" cy="1306133"/>
      </dsp:txXfrm>
    </dsp:sp>
    <dsp:sp modelId="{F0CBC9E4-59EB-4C61-8217-17416008B51B}">
      <dsp:nvSpPr>
        <dsp:cNvPr id="0" name=""/>
        <dsp:cNvSpPr/>
      </dsp:nvSpPr>
      <dsp:spPr>
        <a:xfrm>
          <a:off x="3592" y="1306133"/>
          <a:ext cx="2450275" cy="274288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Sobre 95% de cumplimiento del Indicador:</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el 100% del ponderador del Indicador.</a:t>
          </a:r>
          <a:endParaRPr lang="es-CL" sz="1800" kern="1200" dirty="0"/>
        </a:p>
      </dsp:txBody>
      <dsp:txXfrm>
        <a:off x="3592" y="1306133"/>
        <a:ext cx="2450275" cy="2742880"/>
      </dsp:txXfrm>
    </dsp:sp>
    <dsp:sp modelId="{42B5FDCD-6F47-4C1F-91AB-B2F02F2078F3}">
      <dsp:nvSpPr>
        <dsp:cNvPr id="0" name=""/>
        <dsp:cNvSpPr/>
      </dsp:nvSpPr>
      <dsp:spPr>
        <a:xfrm>
          <a:off x="2453868" y="1306133"/>
          <a:ext cx="2450275" cy="274288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Entre un 85% y 94% de cumplimiento del Indicador:</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proporcionalmente el ponderador del Indicador</a:t>
          </a:r>
        </a:p>
        <a:p>
          <a:pPr lvl="0" algn="ctr" defTabSz="800100">
            <a:lnSpc>
              <a:spcPct val="90000"/>
            </a:lnSpc>
            <a:spcBef>
              <a:spcPct val="0"/>
            </a:spcBef>
            <a:spcAft>
              <a:spcPct val="35000"/>
            </a:spcAft>
          </a:pPr>
          <a:endParaRPr lang="es-CL" sz="1800" kern="1200" dirty="0"/>
        </a:p>
      </dsp:txBody>
      <dsp:txXfrm>
        <a:off x="2453868" y="1306133"/>
        <a:ext cx="2450275" cy="2742880"/>
      </dsp:txXfrm>
    </dsp:sp>
    <dsp:sp modelId="{3A846D59-A740-40E1-A2F7-5ED443D72D58}">
      <dsp:nvSpPr>
        <dsp:cNvPr id="0" name=""/>
        <dsp:cNvSpPr/>
      </dsp:nvSpPr>
      <dsp:spPr>
        <a:xfrm>
          <a:off x="4904144" y="1306133"/>
          <a:ext cx="2450275" cy="274288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Bajo un 84% de Cumplimiento del Indicador:</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0% del ponderador del Indicador.</a:t>
          </a:r>
          <a:endParaRPr lang="es-CL" sz="1800" kern="1200" dirty="0"/>
        </a:p>
      </dsp:txBody>
      <dsp:txXfrm>
        <a:off x="4904144" y="1306133"/>
        <a:ext cx="2450275" cy="2742880"/>
      </dsp:txXfrm>
    </dsp:sp>
    <dsp:sp modelId="{6FE83867-D9EF-4518-B408-7ABD024AA5FC}">
      <dsp:nvSpPr>
        <dsp:cNvPr id="0" name=""/>
        <dsp:cNvSpPr/>
      </dsp:nvSpPr>
      <dsp:spPr>
        <a:xfrm>
          <a:off x="0" y="4049013"/>
          <a:ext cx="7358013" cy="304764"/>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3C2D6-1F4C-4A21-95F5-9C4762F07EE9}">
      <dsp:nvSpPr>
        <dsp:cNvPr id="0" name=""/>
        <dsp:cNvSpPr/>
      </dsp:nvSpPr>
      <dsp:spPr>
        <a:xfrm rot="5400000">
          <a:off x="1532234" y="727869"/>
          <a:ext cx="633454" cy="72116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AA91FA7-743F-430A-9EA8-1E39CF2EDB75}">
      <dsp:nvSpPr>
        <dsp:cNvPr id="0" name=""/>
        <dsp:cNvSpPr/>
      </dsp:nvSpPr>
      <dsp:spPr>
        <a:xfrm>
          <a:off x="1160975" y="25673"/>
          <a:ext cx="2047536" cy="74642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Lineamientos Estratégicos</a:t>
          </a:r>
          <a:endParaRPr lang="es-CL" sz="2000" kern="1200" dirty="0"/>
        </a:p>
      </dsp:txBody>
      <dsp:txXfrm>
        <a:off x="1197419" y="62117"/>
        <a:ext cx="1974648" cy="673532"/>
      </dsp:txXfrm>
    </dsp:sp>
    <dsp:sp modelId="{C274DC95-018F-4933-ABA4-17C90CCA1AE9}">
      <dsp:nvSpPr>
        <dsp:cNvPr id="0" name=""/>
        <dsp:cNvSpPr/>
      </dsp:nvSpPr>
      <dsp:spPr>
        <a:xfrm>
          <a:off x="2717925" y="96861"/>
          <a:ext cx="775571"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3AB9BA-E4D7-4372-8921-A8243BD6C2E1}">
      <dsp:nvSpPr>
        <dsp:cNvPr id="0" name=""/>
        <dsp:cNvSpPr/>
      </dsp:nvSpPr>
      <dsp:spPr>
        <a:xfrm rot="5400000">
          <a:off x="2651845" y="1566346"/>
          <a:ext cx="633454" cy="721165"/>
        </a:xfrm>
        <a:prstGeom prst="bentUpArrow">
          <a:avLst>
            <a:gd name="adj1" fmla="val 32840"/>
            <a:gd name="adj2" fmla="val 25000"/>
            <a:gd name="adj3" fmla="val 35780"/>
          </a:avLst>
        </a:prstGeom>
        <a:solidFill>
          <a:schemeClr val="accent1">
            <a:tint val="50000"/>
            <a:hueOff val="-4363171"/>
            <a:satOff val="-234"/>
            <a:lumOff val="3788"/>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E849606-D85C-4306-BB90-A4F3B88A67C5}">
      <dsp:nvSpPr>
        <dsp:cNvPr id="0" name=""/>
        <dsp:cNvSpPr/>
      </dsp:nvSpPr>
      <dsp:spPr>
        <a:xfrm>
          <a:off x="2280586" y="864149"/>
          <a:ext cx="2047536" cy="746420"/>
        </a:xfrm>
        <a:prstGeom prst="roundRect">
          <a:avLst>
            <a:gd name="adj" fmla="val 166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Establecimientos de Equipos</a:t>
          </a:r>
          <a:endParaRPr lang="es-CL" sz="2000" kern="1200" dirty="0"/>
        </a:p>
      </dsp:txBody>
      <dsp:txXfrm>
        <a:off x="2317030" y="900593"/>
        <a:ext cx="1974648" cy="673532"/>
      </dsp:txXfrm>
    </dsp:sp>
    <dsp:sp modelId="{AE8069E4-D4DA-4B8D-B54C-7067496ABBEE}">
      <dsp:nvSpPr>
        <dsp:cNvPr id="0" name=""/>
        <dsp:cNvSpPr/>
      </dsp:nvSpPr>
      <dsp:spPr>
        <a:xfrm>
          <a:off x="3837536" y="935337"/>
          <a:ext cx="775571"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59A11A-A46D-4C61-8B7D-6CFF59A756D0}">
      <dsp:nvSpPr>
        <dsp:cNvPr id="0" name=""/>
        <dsp:cNvSpPr/>
      </dsp:nvSpPr>
      <dsp:spPr>
        <a:xfrm rot="5400000">
          <a:off x="3771456" y="2404822"/>
          <a:ext cx="633454" cy="721165"/>
        </a:xfrm>
        <a:prstGeom prst="bentUpArrow">
          <a:avLst>
            <a:gd name="adj1" fmla="val 32840"/>
            <a:gd name="adj2" fmla="val 25000"/>
            <a:gd name="adj3" fmla="val 35780"/>
          </a:avLst>
        </a:prstGeom>
        <a:solidFill>
          <a:schemeClr val="accent1">
            <a:tint val="50000"/>
            <a:hueOff val="-8726342"/>
            <a:satOff val="-469"/>
            <a:lumOff val="7576"/>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962187F-31CC-48CD-91A5-B9D11FAA08BD}">
      <dsp:nvSpPr>
        <dsp:cNvPr id="0" name=""/>
        <dsp:cNvSpPr/>
      </dsp:nvSpPr>
      <dsp:spPr>
        <a:xfrm>
          <a:off x="3400196" y="1702625"/>
          <a:ext cx="2047536" cy="746420"/>
        </a:xfrm>
        <a:prstGeom prst="roundRect">
          <a:avLst>
            <a:gd name="adj" fmla="val 1667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Establecimiento de Metas</a:t>
          </a:r>
          <a:endParaRPr lang="es-CL" sz="2000" kern="1200" dirty="0"/>
        </a:p>
      </dsp:txBody>
      <dsp:txXfrm>
        <a:off x="3436640" y="1739069"/>
        <a:ext cx="1974648" cy="673532"/>
      </dsp:txXfrm>
    </dsp:sp>
    <dsp:sp modelId="{8ABAFFD2-7E92-4880-907B-A39924381EE8}">
      <dsp:nvSpPr>
        <dsp:cNvPr id="0" name=""/>
        <dsp:cNvSpPr/>
      </dsp:nvSpPr>
      <dsp:spPr>
        <a:xfrm>
          <a:off x="5534692" y="1747733"/>
          <a:ext cx="2044407"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t>Indicadores</a:t>
          </a:r>
          <a:endParaRPr lang="es-CL" sz="1400" kern="1200" dirty="0"/>
        </a:p>
        <a:p>
          <a:pPr marL="114300" lvl="1" indent="-114300" algn="l" defTabSz="622300">
            <a:lnSpc>
              <a:spcPct val="90000"/>
            </a:lnSpc>
            <a:spcBef>
              <a:spcPct val="0"/>
            </a:spcBef>
            <a:spcAft>
              <a:spcPct val="15000"/>
            </a:spcAft>
            <a:buChar char="••"/>
          </a:pPr>
          <a:r>
            <a:rPr lang="es-CL" sz="1400" kern="1200" dirty="0" smtClean="0"/>
            <a:t>Ponderadores</a:t>
          </a:r>
          <a:endParaRPr lang="es-CL" sz="1400" kern="1200" dirty="0"/>
        </a:p>
        <a:p>
          <a:pPr marL="114300" lvl="1" indent="-114300" algn="l" defTabSz="622300">
            <a:lnSpc>
              <a:spcPct val="90000"/>
            </a:lnSpc>
            <a:spcBef>
              <a:spcPct val="0"/>
            </a:spcBef>
            <a:spcAft>
              <a:spcPct val="15000"/>
            </a:spcAft>
            <a:buChar char="••"/>
          </a:pPr>
          <a:r>
            <a:rPr lang="es-CL" sz="1400" kern="1200" dirty="0" smtClean="0"/>
            <a:t> Medios de Verificación</a:t>
          </a:r>
          <a:endParaRPr lang="es-CL" sz="1400" kern="1200" dirty="0"/>
        </a:p>
      </dsp:txBody>
      <dsp:txXfrm>
        <a:off x="5534692" y="1747733"/>
        <a:ext cx="2044407" cy="603289"/>
      </dsp:txXfrm>
    </dsp:sp>
    <dsp:sp modelId="{42561257-C92A-4D25-890A-4D1ECC8101CF}">
      <dsp:nvSpPr>
        <dsp:cNvPr id="0" name=""/>
        <dsp:cNvSpPr/>
      </dsp:nvSpPr>
      <dsp:spPr>
        <a:xfrm rot="5400000">
          <a:off x="5178220" y="3243298"/>
          <a:ext cx="633454" cy="721165"/>
        </a:xfrm>
        <a:prstGeom prst="bentUpArrow">
          <a:avLst>
            <a:gd name="adj1" fmla="val 32840"/>
            <a:gd name="adj2" fmla="val 25000"/>
            <a:gd name="adj3" fmla="val 35780"/>
          </a:avLst>
        </a:prstGeom>
        <a:solidFill>
          <a:schemeClr val="accent1">
            <a:tint val="50000"/>
            <a:hueOff val="-13089511"/>
            <a:satOff val="-703"/>
            <a:lumOff val="1136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89E4E72-4A3B-4ABE-9A92-8BFF6C162DB8}">
      <dsp:nvSpPr>
        <dsp:cNvPr id="0" name=""/>
        <dsp:cNvSpPr/>
      </dsp:nvSpPr>
      <dsp:spPr>
        <a:xfrm>
          <a:off x="4519807" y="2541102"/>
          <a:ext cx="2047536" cy="746420"/>
        </a:xfrm>
        <a:prstGeom prst="roundRect">
          <a:avLst>
            <a:gd name="adj" fmla="val 166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Implementación</a:t>
          </a:r>
        </a:p>
      </dsp:txBody>
      <dsp:txXfrm>
        <a:off x="4556251" y="2577546"/>
        <a:ext cx="1974648" cy="673532"/>
      </dsp:txXfrm>
    </dsp:sp>
    <dsp:sp modelId="{6A4E29C5-8677-42DB-B603-42349756FA6A}">
      <dsp:nvSpPr>
        <dsp:cNvPr id="0" name=""/>
        <dsp:cNvSpPr/>
      </dsp:nvSpPr>
      <dsp:spPr>
        <a:xfrm>
          <a:off x="6076757" y="2612290"/>
          <a:ext cx="775571" cy="603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38FDE7-57AC-4CEF-9882-1BC70C655BA9}">
      <dsp:nvSpPr>
        <dsp:cNvPr id="0" name=""/>
        <dsp:cNvSpPr/>
      </dsp:nvSpPr>
      <dsp:spPr>
        <a:xfrm>
          <a:off x="5639417" y="3379578"/>
          <a:ext cx="2324556" cy="746420"/>
        </a:xfrm>
        <a:prstGeom prst="roundRect">
          <a:avLst>
            <a:gd name="adj" fmla="val 1667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Seguimiento y Validación</a:t>
          </a:r>
        </a:p>
      </dsp:txBody>
      <dsp:txXfrm>
        <a:off x="5675861" y="3416022"/>
        <a:ext cx="2251668" cy="673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66B82-B708-4FD3-A377-7C015D06A100}">
      <dsp:nvSpPr>
        <dsp:cNvPr id="0" name=""/>
        <dsp:cNvSpPr/>
      </dsp:nvSpPr>
      <dsp:spPr>
        <a:xfrm>
          <a:off x="0" y="52566"/>
          <a:ext cx="7358013" cy="92890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1" kern="1200" dirty="0" smtClean="0"/>
            <a:t>Sumatoria de los ponderadores de cada Meta por Equipo de Trabajo</a:t>
          </a:r>
          <a:endParaRPr lang="es-CL" sz="1800" b="1" kern="1200" dirty="0"/>
        </a:p>
      </dsp:txBody>
      <dsp:txXfrm>
        <a:off x="0" y="52566"/>
        <a:ext cx="7358013" cy="928903"/>
      </dsp:txXfrm>
    </dsp:sp>
    <dsp:sp modelId="{F0CBC9E4-59EB-4C61-8217-17416008B51B}">
      <dsp:nvSpPr>
        <dsp:cNvPr id="0" name=""/>
        <dsp:cNvSpPr/>
      </dsp:nvSpPr>
      <dsp:spPr>
        <a:xfrm>
          <a:off x="3592" y="928903"/>
          <a:ext cx="2450275" cy="195069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Sobre 90% de cumplimiento de las metas:</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el 100% del Bono Colectivo.</a:t>
          </a:r>
          <a:endParaRPr lang="es-CL" sz="1800" kern="1200" dirty="0"/>
        </a:p>
      </dsp:txBody>
      <dsp:txXfrm>
        <a:off x="3592" y="928903"/>
        <a:ext cx="2450275" cy="1950696"/>
      </dsp:txXfrm>
    </dsp:sp>
    <dsp:sp modelId="{42B5FDCD-6F47-4C1F-91AB-B2F02F2078F3}">
      <dsp:nvSpPr>
        <dsp:cNvPr id="0" name=""/>
        <dsp:cNvSpPr/>
      </dsp:nvSpPr>
      <dsp:spPr>
        <a:xfrm>
          <a:off x="2453868" y="928903"/>
          <a:ext cx="2450275" cy="195069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Entre un 75% y 89% de cumplimiento del metas:</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el 50% del Bono Colectivo.</a:t>
          </a:r>
        </a:p>
        <a:p>
          <a:pPr lvl="0" algn="ctr" defTabSz="800100">
            <a:lnSpc>
              <a:spcPct val="90000"/>
            </a:lnSpc>
            <a:spcBef>
              <a:spcPct val="0"/>
            </a:spcBef>
            <a:spcAft>
              <a:spcPct val="35000"/>
            </a:spcAft>
          </a:pPr>
          <a:endParaRPr lang="es-CL" sz="1800" kern="1200" dirty="0"/>
        </a:p>
      </dsp:txBody>
      <dsp:txXfrm>
        <a:off x="2453868" y="928903"/>
        <a:ext cx="2450275" cy="1950696"/>
      </dsp:txXfrm>
    </dsp:sp>
    <dsp:sp modelId="{3A846D59-A740-40E1-A2F7-5ED443D72D58}">
      <dsp:nvSpPr>
        <dsp:cNvPr id="0" name=""/>
        <dsp:cNvSpPr/>
      </dsp:nvSpPr>
      <dsp:spPr>
        <a:xfrm>
          <a:off x="4904144" y="928903"/>
          <a:ext cx="2450275" cy="195069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L" sz="1800" kern="1200" dirty="0" smtClean="0"/>
            <a:t>Bajo un 74% de Cumplimiento del PMG</a:t>
          </a:r>
        </a:p>
        <a:p>
          <a:pPr lvl="0" algn="ctr" defTabSz="800100">
            <a:lnSpc>
              <a:spcPct val="90000"/>
            </a:lnSpc>
            <a:spcBef>
              <a:spcPct val="0"/>
            </a:spcBef>
            <a:spcAft>
              <a:spcPct val="35000"/>
            </a:spcAft>
          </a:pPr>
          <a:endParaRPr lang="es-CL" sz="1800" kern="1200" dirty="0" smtClean="0"/>
        </a:p>
        <a:p>
          <a:pPr lvl="0" algn="ctr" defTabSz="800100">
            <a:lnSpc>
              <a:spcPct val="90000"/>
            </a:lnSpc>
            <a:spcBef>
              <a:spcPct val="0"/>
            </a:spcBef>
            <a:spcAft>
              <a:spcPct val="35000"/>
            </a:spcAft>
          </a:pPr>
          <a:r>
            <a:rPr lang="es-CL" sz="1800" kern="1200" dirty="0" smtClean="0"/>
            <a:t>Se obtiene 0% del Bono Colectivo.</a:t>
          </a:r>
          <a:endParaRPr lang="es-CL" sz="1800" kern="1200" dirty="0"/>
        </a:p>
      </dsp:txBody>
      <dsp:txXfrm>
        <a:off x="4904144" y="928903"/>
        <a:ext cx="2450275" cy="1950696"/>
      </dsp:txXfrm>
    </dsp:sp>
    <dsp:sp modelId="{6FE83867-D9EF-4518-B408-7ABD024AA5FC}">
      <dsp:nvSpPr>
        <dsp:cNvPr id="0" name=""/>
        <dsp:cNvSpPr/>
      </dsp:nvSpPr>
      <dsp:spPr>
        <a:xfrm>
          <a:off x="0" y="2879599"/>
          <a:ext cx="7358013" cy="216744"/>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atin typeface="Arial" pitchFamily="34" charset="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C70B6B32-9B57-994E-B190-4B36AD781961}" type="datetime1">
              <a:rPr lang="es-CL"/>
              <a:pPr/>
              <a:t>11-05-2016</a:t>
            </a:fld>
            <a:endParaRPr lang="es-CL"/>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atin typeface="Arial" pitchFamily="34" charset="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D843583-8230-4C4D-92B3-51E02D9E2A04}" type="slidenum">
              <a:rPr lang="es-CL"/>
              <a:pPr/>
              <a:t>‹Nº›</a:t>
            </a:fld>
            <a:endParaRPr lang="es-CL"/>
          </a:p>
        </p:txBody>
      </p:sp>
    </p:spTree>
    <p:extLst>
      <p:ext uri="{BB962C8B-B14F-4D97-AF65-F5344CB8AC3E}">
        <p14:creationId xmlns:p14="http://schemas.microsoft.com/office/powerpoint/2010/main" val="11827191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19T21:15:32.7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055B0F1-6738-4C0D-9819-D9E63A516EDA}" emma:medium="tactile" emma:mode="ink">
          <msink:context xmlns:msink="http://schemas.microsoft.com/ink/2010/main" type="writingRegion" rotatedBoundingBox="10641,5824 12670,5824 12670,6584 10641,6584"/>
        </emma:interpretation>
      </emma:emma>
    </inkml:annotationXML>
    <inkml:traceGroup>
      <inkml:annotationXML>
        <emma:emma xmlns:emma="http://www.w3.org/2003/04/emma" version="1.0">
          <emma:interpretation id="{6D88631A-2C9F-4F5A-B35E-81A1FA8451FD}" emma:medium="tactile" emma:mode="ink">
            <msink:context xmlns:msink="http://schemas.microsoft.com/ink/2010/main" type="paragraph" rotatedBoundingBox="10641,5824 12670,5824 12670,6584 10641,6584" alignmentLevel="1"/>
          </emma:interpretation>
        </emma:emma>
      </inkml:annotationXML>
      <inkml:traceGroup>
        <inkml:annotationXML>
          <emma:emma xmlns:emma="http://www.w3.org/2003/04/emma" version="1.0">
            <emma:interpretation id="{D36D365C-AE22-4CD6-BCC2-CA5A4713BD47}" emma:medium="tactile" emma:mode="ink">
              <msink:context xmlns:msink="http://schemas.microsoft.com/ink/2010/main" type="line" rotatedBoundingBox="10641,5824 12670,5824 12670,6584 10641,6584"/>
            </emma:interpretation>
          </emma:emma>
        </inkml:annotationXML>
        <inkml:traceGroup>
          <inkml:annotationXML>
            <emma:emma xmlns:emma="http://www.w3.org/2003/04/emma" version="1.0">
              <emma:interpretation id="{15911A3E-6EB1-48B8-B269-71B73D98C061}" emma:medium="tactile" emma:mode="ink">
                <msink:context xmlns:msink="http://schemas.microsoft.com/ink/2010/main" type="inkWord" rotatedBoundingBox="10646,5809 12660,6554 12655,6569 10641,5824"/>
              </emma:interpretation>
              <emma:one-of disjunction-type="recognition" id="oneOf0">
                <emma:interpretation id="interp0" emma:lang="es-CL" emma:confidence="0">
                  <emma:literal>:</emma:literal>
                </emma:interpretation>
                <emma:interpretation id="interp1" emma:lang="es-CL" emma:confidence="0">
                  <emma:literal>. .</emma:literal>
                </emma:interpretation>
                <emma:interpretation id="interp2" emma:lang="es-CL" emma:confidence="0">
                  <emma:literal>' .</emma:literal>
                </emma:interpretation>
                <emma:interpretation id="interp3" emma:lang="es-CL" emma:confidence="0">
                  <emma:literal>: .</emma:literal>
                </emma:interpretation>
                <emma:interpretation id="interp4" emma:lang="es-CL" emma:confidence="0">
                  <emma:literal>j .</emma:literal>
                </emma:interpretation>
              </emma:one-of>
            </emma:emma>
          </inkml:annotationXML>
          <inkml:trace contextRef="#ctx0" brushRef="#br0">0 0</inkml:trace>
          <inkml:trace contextRef="#ctx0" brushRef="#br0" timeOffset="-1107.5922">2014 745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19T21:15:32.15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B811E56-2FA0-42AB-A81D-1DFCBF85EBCA}" emma:medium="tactile" emma:mode="ink">
          <msink:context xmlns:msink="http://schemas.microsoft.com/ink/2010/main" type="writingRegion" rotatedBoundingBox="10290,7182 14203,7182 14203,9168 10290,9168"/>
        </emma:interpretation>
      </emma:emma>
    </inkml:annotationXML>
    <inkml:traceGroup>
      <inkml:annotationXML>
        <emma:emma xmlns:emma="http://www.w3.org/2003/04/emma" version="1.0">
          <emma:interpretation id="{ABF4877D-19E6-4668-8C06-53F9822AF309}" emma:medium="tactile" emma:mode="ink">
            <msink:context xmlns:msink="http://schemas.microsoft.com/ink/2010/main" type="paragraph" rotatedBoundingBox="10290,7182 14203,7182 14203,9168 10290,9168" alignmentLevel="1"/>
          </emma:interpretation>
        </emma:emma>
      </inkml:annotationXML>
      <inkml:traceGroup>
        <inkml:annotationXML>
          <emma:emma xmlns:emma="http://www.w3.org/2003/04/emma" version="1.0">
            <emma:interpretation id="{E9FFEBFD-3684-4DFA-A151-7ECAAF1A9591}" emma:medium="tactile" emma:mode="ink">
              <msink:context xmlns:msink="http://schemas.microsoft.com/ink/2010/main" type="line" rotatedBoundingBox="10290,7182 14203,7182 14203,9168 10290,9168"/>
            </emma:interpretation>
          </emma:emma>
        </inkml:annotationXML>
        <inkml:traceGroup>
          <inkml:annotationXML>
            <emma:emma xmlns:emma="http://www.w3.org/2003/04/emma" version="1.0">
              <emma:interpretation id="{BA62EF2B-DE34-40F7-889D-DF1A0E3ED766}" emma:medium="tactile" emma:mode="ink">
                <msink:context xmlns:msink="http://schemas.microsoft.com/ink/2010/main" type="inkWord" rotatedBoundingBox="10283,9139 14181,7168 14188,7182 10290,9153"/>
              </emma:interpretation>
              <emma:one-of disjunction-type="recognition" id="oneOf0">
                <emma:interpretation id="interp0" emma:lang="es-CL" emma:confidence="0">
                  <emma:literal>:</emma:literal>
                </emma:interpretation>
                <emma:interpretation id="interp1" emma:lang="es-CL" emma:confidence="0">
                  <emma:literal>. .</emma:literal>
                </emma:interpretation>
                <emma:interpretation id="interp2" emma:lang="es-CL" emma:confidence="0">
                  <emma:literal>' .</emma:literal>
                </emma:interpretation>
                <emma:interpretation id="interp3" emma:lang="es-CL" emma:confidence="0">
                  <emma:literal>: .</emma:literal>
                </emma:interpretation>
                <emma:interpretation id="interp4" emma:lang="es-CL" emma:confidence="0">
                  <emma:literal>j .</emma:literal>
                </emma:interpretation>
              </emma:one-of>
            </emma:emma>
          </inkml:annotationXML>
          <inkml:trace contextRef="#ctx0" brushRef="#br0">0 0</inkml:trace>
          <inkml:trace contextRef="#ctx0" brushRef="#br0" timeOffset="-1076.3925">3898-1971</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BFF035DE-1841-234E-B3D4-5D93B00E559C}" type="datetime1">
              <a:rPr lang="en-US"/>
              <a:pPr/>
              <a:t>5/11/2016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3A88FC6E-06C2-E640-A851-374D9AF59CCA}" type="slidenum">
              <a:rPr lang="en-US"/>
              <a:pPr/>
              <a:t>‹Nº›</a:t>
            </a:fld>
            <a:endParaRPr lang="en-US"/>
          </a:p>
        </p:txBody>
      </p:sp>
    </p:spTree>
    <p:extLst>
      <p:ext uri="{BB962C8B-B14F-4D97-AF65-F5344CB8AC3E}">
        <p14:creationId xmlns:p14="http://schemas.microsoft.com/office/powerpoint/2010/main" val="39559851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a:t>Eugenio </a:t>
            </a:r>
            <a:r>
              <a:rPr lang="es-CL" dirty="0" err="1"/>
              <a:t>Poessel</a:t>
            </a:r>
            <a:r>
              <a:rPr lang="es-CL" dirty="0"/>
              <a:t>; Francisco Winter; </a:t>
            </a:r>
            <a:r>
              <a:rPr lang="es-CL" dirty="0" smtClean="0"/>
              <a:t>FALTA</a:t>
            </a:r>
            <a:r>
              <a:rPr lang="es-CL" baseline="0" dirty="0" smtClean="0"/>
              <a:t> </a:t>
            </a:r>
            <a:r>
              <a:rPr lang="es-CL" dirty="0" smtClean="0"/>
              <a:t>LA</a:t>
            </a:r>
            <a:r>
              <a:rPr lang="es-CL" baseline="0" dirty="0" smtClean="0"/>
              <a:t> LORETO ENRIQUE O`FARRIL</a:t>
            </a:r>
          </a:p>
          <a:p>
            <a:pPr defTabSz="465887">
              <a:defRPr/>
            </a:pPr>
            <a:r>
              <a:rPr lang="es-CL" b="1" dirty="0" smtClean="0"/>
              <a:t>Proyectos:</a:t>
            </a:r>
            <a:r>
              <a:rPr lang="es-CL" b="1" baseline="0" dirty="0" smtClean="0"/>
              <a:t> </a:t>
            </a:r>
            <a:r>
              <a:rPr lang="es-CL" dirty="0"/>
              <a:t>37% del total del presupuesto para el 2013 </a:t>
            </a:r>
          </a:p>
          <a:p>
            <a:endParaRPr lang="es-CL" b="1" dirty="0"/>
          </a:p>
        </p:txBody>
      </p:sp>
      <p:sp>
        <p:nvSpPr>
          <p:cNvPr id="4" name="3 Marcador de número de diapositiva"/>
          <p:cNvSpPr>
            <a:spLocks noGrp="1"/>
          </p:cNvSpPr>
          <p:nvPr>
            <p:ph type="sldNum" sz="quarter" idx="10"/>
          </p:nvPr>
        </p:nvSpPr>
        <p:spPr/>
        <p:txBody>
          <a:bodyPr/>
          <a:lstStyle/>
          <a:p>
            <a:fld id="{3A88FC6E-06C2-E640-A851-374D9AF59CCA}" type="slidenum">
              <a:rPr lang="en-US" smtClean="0"/>
              <a:pPr/>
              <a:t>6</a:t>
            </a:fld>
            <a:endParaRPr lang="en-US"/>
          </a:p>
        </p:txBody>
      </p:sp>
    </p:spTree>
    <p:extLst>
      <p:ext uri="{BB962C8B-B14F-4D97-AF65-F5344CB8AC3E}">
        <p14:creationId xmlns:p14="http://schemas.microsoft.com/office/powerpoint/2010/main" val="277300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CL" u="sng" dirty="0"/>
              <a:t>2,-Acuerdo de definiciones conceptuales vinculadas al Ciclo de Gestión de Proyecto.</a:t>
            </a:r>
            <a:endParaRPr lang="es-CL" dirty="0"/>
          </a:p>
          <a:p>
            <a:r>
              <a:rPr lang="es-CL" dirty="0"/>
              <a:t>Con el fin de disminuir la diversidad de definiciones conceptuales, se propone la realización de un glosario de términos para manejo interno de la Agencia, que incluya entre otros los siguientes términos:</a:t>
            </a:r>
          </a:p>
          <a:p>
            <a:r>
              <a:rPr lang="es-CL" dirty="0"/>
              <a:t>Programa de Cooperación: que se entiende por programa y que productos o proyectos incluye.  Como se presenta, aprueba y realiza seguimiento por parte del Consejo de AGCI.</a:t>
            </a:r>
          </a:p>
          <a:p>
            <a:r>
              <a:rPr lang="es-CL" dirty="0"/>
              <a:t>Proyecto de Cooperación: que se entiende por proyecto, y que productos incluye.</a:t>
            </a:r>
          </a:p>
          <a:p>
            <a:r>
              <a:rPr lang="es-CL" dirty="0"/>
              <a:t>Productos de la Cooperación: Asistencia Técnica – Pasantía – Talleres  -  Seminarios – Capacitación.</a:t>
            </a:r>
          </a:p>
          <a:p>
            <a:r>
              <a:rPr lang="es-CL" dirty="0"/>
              <a:t>Misión: Que se entiende por misión y que abarca.</a:t>
            </a:r>
          </a:p>
          <a:p>
            <a:r>
              <a:rPr lang="es-CL" dirty="0"/>
              <a:t>Nombre del Proyecto: Identificación del proyecto de carácter descriptivo.  Se requiere establecer el criterio que se utilizará para su definición (Acta,  ficha de proyectos, otro)</a:t>
            </a:r>
          </a:p>
          <a:p>
            <a:r>
              <a:rPr lang="es-CL" dirty="0"/>
              <a:t>Hitos de un Proyecto: Se propone definir los siguientes hitos:  En Negociación, En Acuerdo,  En Ejecución, Ejecutado, Cerrado. Se requiere evaluar si existen hitos intermedios relevantes de controlar.</a:t>
            </a:r>
          </a:p>
          <a:p>
            <a:r>
              <a:rPr lang="es-CL" dirty="0"/>
              <a:t>Países Prioritarios: Establecer anualmente la lista de países prioritarios para que se definan como el “público objetivo” de la cooperación y de esta manera se pueda evaluar cobertura.</a:t>
            </a:r>
          </a:p>
          <a:p>
            <a:r>
              <a:rPr lang="es-CL" dirty="0"/>
              <a:t>Año de Inicio:   Se entiende el año de inicio cuando se acuerda el proyecto, ya sea a través de acta de reunión, minuta u otro acuerdo formal (puede ser correo).</a:t>
            </a:r>
          </a:p>
          <a:p>
            <a:r>
              <a:rPr lang="es-CL" dirty="0"/>
              <a:t>Presupuesto total del proyecto:   Se entiende el presupuesto completo que requiere ejecutar el proyecto en un período de tiempo (1 a 3  o más años).</a:t>
            </a:r>
          </a:p>
          <a:p>
            <a:r>
              <a:rPr lang="es-CL" dirty="0"/>
              <a:t>Presupuesto anual del proyecto: Se entiende el presupuesto a ejecutar durante un año calendario.</a:t>
            </a:r>
          </a:p>
          <a:p>
            <a:r>
              <a:rPr lang="es-CL" dirty="0"/>
              <a:t>Temas: Definición de la materia a la que apunta un proyecto específico.   A la fecha se han establecido los siguientes temas: Salud; Desarrollo y Protección Social; Sectores Productivos: Agricultura, Forestal, Pesca y Minería; Gobernabilidad y Seguridad; Medio Ambiente y Energía; Educación y Cultura; Ayuda al Comercio; General.</a:t>
            </a:r>
          </a:p>
          <a:p>
            <a:endParaRPr lang="es-CL" dirty="0"/>
          </a:p>
          <a:p>
            <a:endParaRPr lang="es-CL" dirty="0"/>
          </a:p>
        </p:txBody>
      </p:sp>
      <p:sp>
        <p:nvSpPr>
          <p:cNvPr id="4" name="3 Marcador de número de diapositiva"/>
          <p:cNvSpPr>
            <a:spLocks noGrp="1"/>
          </p:cNvSpPr>
          <p:nvPr>
            <p:ph type="sldNum" sz="quarter" idx="10"/>
          </p:nvPr>
        </p:nvSpPr>
        <p:spPr/>
        <p:txBody>
          <a:bodyPr/>
          <a:lstStyle/>
          <a:p>
            <a:fld id="{3A88FC6E-06C2-E640-A851-374D9AF59CCA}" type="slidenum">
              <a:rPr lang="en-US" smtClean="0"/>
              <a:pPr/>
              <a:t>16</a:t>
            </a:fld>
            <a:endParaRPr lang="en-US"/>
          </a:p>
        </p:txBody>
      </p:sp>
    </p:spTree>
    <p:extLst>
      <p:ext uri="{BB962C8B-B14F-4D97-AF65-F5344CB8AC3E}">
        <p14:creationId xmlns:p14="http://schemas.microsoft.com/office/powerpoint/2010/main" val="188208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3A8DD0C-E253-4308-AE53-929BEF004264}" type="slidenum">
              <a:rPr lang="en-US" altLang="es-CL"/>
              <a:pPr>
                <a:defRPr/>
              </a:pPr>
              <a:t>‹Nº›</a:t>
            </a:fld>
            <a:endParaRPr lang="en-US" altLang="es-CL"/>
          </a:p>
        </p:txBody>
      </p:sp>
    </p:spTree>
    <p:extLst>
      <p:ext uri="{BB962C8B-B14F-4D97-AF65-F5344CB8AC3E}">
        <p14:creationId xmlns:p14="http://schemas.microsoft.com/office/powerpoint/2010/main" val="146385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827A56F-B4B0-4F0E-A99A-36222C1B3FBA}" type="slidenum">
              <a:rPr lang="en-US" altLang="es-CL"/>
              <a:pPr>
                <a:defRPr/>
              </a:pPr>
              <a:t>‹Nº›</a:t>
            </a:fld>
            <a:endParaRPr lang="en-US" altLang="es-CL"/>
          </a:p>
        </p:txBody>
      </p:sp>
    </p:spTree>
    <p:extLst>
      <p:ext uri="{BB962C8B-B14F-4D97-AF65-F5344CB8AC3E}">
        <p14:creationId xmlns:p14="http://schemas.microsoft.com/office/powerpoint/2010/main" val="13363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4D2F22B-D5B3-49DB-95D2-8AACB988DB09}" type="slidenum">
              <a:rPr lang="en-US" altLang="es-CL"/>
              <a:pPr>
                <a:defRPr/>
              </a:pPr>
              <a:t>‹Nº›</a:t>
            </a:fld>
            <a:endParaRPr lang="en-US" altLang="es-CL"/>
          </a:p>
        </p:txBody>
      </p:sp>
    </p:spTree>
    <p:extLst>
      <p:ext uri="{BB962C8B-B14F-4D97-AF65-F5344CB8AC3E}">
        <p14:creationId xmlns:p14="http://schemas.microsoft.com/office/powerpoint/2010/main" val="257410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D7332B48-9008-415C-80C4-3B9E2D1270ED}" type="slidenum">
              <a:rPr lang="en-US" altLang="es-CL"/>
              <a:pPr>
                <a:defRPr/>
              </a:pPr>
              <a:t>‹Nº›</a:t>
            </a:fld>
            <a:endParaRPr lang="en-US" altLang="es-CL"/>
          </a:p>
        </p:txBody>
      </p:sp>
    </p:spTree>
    <p:extLst>
      <p:ext uri="{BB962C8B-B14F-4D97-AF65-F5344CB8AC3E}">
        <p14:creationId xmlns:p14="http://schemas.microsoft.com/office/powerpoint/2010/main" val="2327126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7D40D350-909B-4B8B-AF91-AF74E9194732}" type="slidenum">
              <a:rPr lang="en-US" altLang="es-CL"/>
              <a:pPr>
                <a:defRPr/>
              </a:pPr>
              <a:t>‹Nº›</a:t>
            </a:fld>
            <a:endParaRPr lang="en-US" altLang="es-CL"/>
          </a:p>
        </p:txBody>
      </p:sp>
    </p:spTree>
    <p:extLst>
      <p:ext uri="{BB962C8B-B14F-4D97-AF65-F5344CB8AC3E}">
        <p14:creationId xmlns:p14="http://schemas.microsoft.com/office/powerpoint/2010/main" val="404967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C1C05C05-58F9-4B2D-8A69-0405C03856D0}" type="slidenum">
              <a:rPr lang="en-US" altLang="es-CL"/>
              <a:pPr>
                <a:defRPr/>
              </a:pPr>
              <a:t>‹Nº›</a:t>
            </a:fld>
            <a:endParaRPr lang="en-US" altLang="es-CL"/>
          </a:p>
        </p:txBody>
      </p:sp>
    </p:spTree>
    <p:extLst>
      <p:ext uri="{BB962C8B-B14F-4D97-AF65-F5344CB8AC3E}">
        <p14:creationId xmlns:p14="http://schemas.microsoft.com/office/powerpoint/2010/main" val="338580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ADC27E4D-B31A-4C59-B32D-6BCFC58F8576}" type="slidenum">
              <a:rPr lang="en-US" altLang="es-CL"/>
              <a:pPr>
                <a:defRPr/>
              </a:pPr>
              <a:t>‹Nº›</a:t>
            </a:fld>
            <a:endParaRPr lang="en-US" altLang="es-CL"/>
          </a:p>
        </p:txBody>
      </p:sp>
    </p:spTree>
    <p:extLst>
      <p:ext uri="{BB962C8B-B14F-4D97-AF65-F5344CB8AC3E}">
        <p14:creationId xmlns:p14="http://schemas.microsoft.com/office/powerpoint/2010/main" val="382051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EFD8AA26-4DDB-4677-A143-0305AE6D9C21}" type="slidenum">
              <a:rPr lang="en-US" altLang="es-CL"/>
              <a:pPr>
                <a:defRPr/>
              </a:pPr>
              <a:t>‹Nº›</a:t>
            </a:fld>
            <a:endParaRPr lang="en-US" altLang="es-CL"/>
          </a:p>
        </p:txBody>
      </p:sp>
    </p:spTree>
    <p:extLst>
      <p:ext uri="{BB962C8B-B14F-4D97-AF65-F5344CB8AC3E}">
        <p14:creationId xmlns:p14="http://schemas.microsoft.com/office/powerpoint/2010/main" val="293381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2AB27556-09E6-4751-B51C-BACA10D2B5BD}" type="slidenum">
              <a:rPr lang="en-US" altLang="es-CL"/>
              <a:pPr>
                <a:defRPr/>
              </a:pPr>
              <a:t>‹Nº›</a:t>
            </a:fld>
            <a:endParaRPr lang="en-US" altLang="es-CL"/>
          </a:p>
        </p:txBody>
      </p:sp>
    </p:spTree>
    <p:extLst>
      <p:ext uri="{BB962C8B-B14F-4D97-AF65-F5344CB8AC3E}">
        <p14:creationId xmlns:p14="http://schemas.microsoft.com/office/powerpoint/2010/main" val="3757894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5C6EA37E-4842-45CD-BDBA-2B59EB43A068}" type="slidenum">
              <a:rPr lang="en-US" altLang="es-CL"/>
              <a:pPr>
                <a:defRPr/>
              </a:pPr>
              <a:t>‹Nº›</a:t>
            </a:fld>
            <a:endParaRPr lang="en-US" altLang="es-CL"/>
          </a:p>
        </p:txBody>
      </p:sp>
    </p:spTree>
    <p:extLst>
      <p:ext uri="{BB962C8B-B14F-4D97-AF65-F5344CB8AC3E}">
        <p14:creationId xmlns:p14="http://schemas.microsoft.com/office/powerpoint/2010/main" val="3572190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D344EB5E-B9B2-4D6A-ADA0-74A280BD77DC}" type="slidenum">
              <a:rPr lang="en-US" altLang="es-CL"/>
              <a:pPr>
                <a:defRPr/>
              </a:pPr>
              <a:t>‹Nº›</a:t>
            </a:fld>
            <a:endParaRPr lang="en-US" altLang="es-CL"/>
          </a:p>
        </p:txBody>
      </p:sp>
    </p:spTree>
    <p:extLst>
      <p:ext uri="{BB962C8B-B14F-4D97-AF65-F5344CB8AC3E}">
        <p14:creationId xmlns:p14="http://schemas.microsoft.com/office/powerpoint/2010/main" val="266711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11CB877-DCBC-47DE-AF51-5D8993CEB299}" type="slidenum">
              <a:rPr lang="en-US" altLang="es-CL"/>
              <a:pPr>
                <a:defRPr/>
              </a:pPr>
              <a:t>‹Nº›</a:t>
            </a:fld>
            <a:endParaRPr lang="en-US" altLang="es-CL"/>
          </a:p>
        </p:txBody>
      </p:sp>
    </p:spTree>
    <p:extLst>
      <p:ext uri="{BB962C8B-B14F-4D97-AF65-F5344CB8AC3E}">
        <p14:creationId xmlns:p14="http://schemas.microsoft.com/office/powerpoint/2010/main" val="145154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EC91C988-DC6B-408F-818A-07E3947A3007}" type="slidenum">
              <a:rPr lang="en-US" altLang="es-CL"/>
              <a:pPr>
                <a:defRPr/>
              </a:pPr>
              <a:t>‹Nº›</a:t>
            </a:fld>
            <a:endParaRPr lang="en-US" altLang="es-CL"/>
          </a:p>
        </p:txBody>
      </p:sp>
    </p:spTree>
    <p:extLst>
      <p:ext uri="{BB962C8B-B14F-4D97-AF65-F5344CB8AC3E}">
        <p14:creationId xmlns:p14="http://schemas.microsoft.com/office/powerpoint/2010/main" val="970137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B9AD3863-9D9D-4FA9-B421-409DA6A82213}" type="slidenum">
              <a:rPr lang="en-US" altLang="es-CL"/>
              <a:pPr>
                <a:defRPr/>
              </a:pPr>
              <a:t>‹Nº›</a:t>
            </a:fld>
            <a:endParaRPr lang="en-US" altLang="es-CL"/>
          </a:p>
        </p:txBody>
      </p:sp>
    </p:spTree>
    <p:extLst>
      <p:ext uri="{BB962C8B-B14F-4D97-AF65-F5344CB8AC3E}">
        <p14:creationId xmlns:p14="http://schemas.microsoft.com/office/powerpoint/2010/main" val="3045222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ea typeface="ヒラギノ角ゴ Pro W3" charset="-128"/>
                <a:cs typeface="+mn-cs"/>
              </a:defRPr>
            </a:lvl1pPr>
          </a:lstStyle>
          <a:p>
            <a:pPr>
              <a:defRPr/>
            </a:pPr>
            <a:fld id="{0D3BAB7A-C699-423B-9869-D2A7CF6494F6}" type="slidenum">
              <a:rPr lang="en-US" altLang="es-CL"/>
              <a:pPr>
                <a:defRPr/>
              </a:pPr>
              <a:t>‹Nº›</a:t>
            </a:fld>
            <a:endParaRPr lang="en-US" altLang="es-CL"/>
          </a:p>
        </p:txBody>
      </p:sp>
    </p:spTree>
    <p:extLst>
      <p:ext uri="{BB962C8B-B14F-4D97-AF65-F5344CB8AC3E}">
        <p14:creationId xmlns:p14="http://schemas.microsoft.com/office/powerpoint/2010/main" val="3622148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4100145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222472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3666760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3677938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539937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3141763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22596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5" name="Footer Placeholder 4"/>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AC723DD-AB6A-4989-9F74-2CC7EEF22FC2}" type="slidenum">
              <a:rPr lang="en-US" altLang="es-CL"/>
              <a:pPr>
                <a:defRPr/>
              </a:pPr>
              <a:t>‹Nº›</a:t>
            </a:fld>
            <a:endParaRPr lang="en-US" altLang="es-CL"/>
          </a:p>
        </p:txBody>
      </p:sp>
    </p:spTree>
    <p:extLst>
      <p:ext uri="{BB962C8B-B14F-4D97-AF65-F5344CB8AC3E}">
        <p14:creationId xmlns:p14="http://schemas.microsoft.com/office/powerpoint/2010/main" val="3811023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677369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4242977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832571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FD745B1-4F5E-4737-B482-57655062940F}" type="datetimeFigureOut">
              <a:rPr lang="es-CL" smtClean="0"/>
              <a:t>11-05-2016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C614503-07EE-4326-B0CD-5966959BAD74}" type="slidenum">
              <a:rPr lang="es-CL" smtClean="0"/>
              <a:t>‹Nº›</a:t>
            </a:fld>
            <a:endParaRPr lang="es-CL"/>
          </a:p>
        </p:txBody>
      </p:sp>
    </p:spTree>
    <p:extLst>
      <p:ext uri="{BB962C8B-B14F-4D97-AF65-F5344CB8AC3E}">
        <p14:creationId xmlns:p14="http://schemas.microsoft.com/office/powerpoint/2010/main" val="283048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38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506344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785859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3511927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1201656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6836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51E414E-9F03-44EF-BFA7-F4AA4B594747}" type="slidenum">
              <a:rPr lang="en-US" altLang="es-CL"/>
              <a:pPr>
                <a:defRPr/>
              </a:pPr>
              <a:t>‹Nº›</a:t>
            </a:fld>
            <a:endParaRPr lang="en-US" altLang="es-CL"/>
          </a:p>
        </p:txBody>
      </p:sp>
    </p:spTree>
    <p:extLst>
      <p:ext uri="{BB962C8B-B14F-4D97-AF65-F5344CB8AC3E}">
        <p14:creationId xmlns:p14="http://schemas.microsoft.com/office/powerpoint/2010/main" val="36140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486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91848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151019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979148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1901118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08177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defTabSz="914400" eaLnBrk="1" hangingPunct="1">
              <a:defRPr b="1">
                <a:solidFill>
                  <a:srgbClr val="000000"/>
                </a:solidFill>
                <a:latin typeface="Calibri" pitchFamily="34" charset="0"/>
                <a:ea typeface="+mn-ea"/>
                <a:cs typeface="+mn-cs"/>
              </a:defRPr>
            </a:lvl1pPr>
          </a:lstStyle>
          <a:p>
            <a:pPr>
              <a:defRPr/>
            </a:pPr>
            <a:fld id="{CC75A414-B68C-4945-A413-E19BD7D113B0}" type="datetimeFigureOut">
              <a:rPr lang="es-CL"/>
              <a:pPr>
                <a:defRPr/>
              </a:pPr>
              <a:t>11-05-2016</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defTabSz="914400" eaLnBrk="1" hangingPunct="1">
              <a:defRPr b="1">
                <a:solidFill>
                  <a:srgbClr val="000000"/>
                </a:solidFill>
                <a:latin typeface="Calibri" pitchFamily="34" charset="0"/>
                <a:ea typeface="+mn-ea"/>
                <a:cs typeface="+mn-cs"/>
              </a:defRPr>
            </a:lvl1pPr>
          </a:lstStyle>
          <a:p>
            <a:pPr>
              <a:defRPr/>
            </a:pPr>
            <a:endParaRPr lang="es-CL"/>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defTabSz="914400" eaLnBrk="1" hangingPunct="1">
              <a:defRPr b="1">
                <a:solidFill>
                  <a:srgbClr val="000000"/>
                </a:solidFill>
                <a:latin typeface="Calibri" pitchFamily="34" charset="0"/>
                <a:ea typeface="+mn-ea"/>
                <a:cs typeface="+mn-cs"/>
              </a:defRPr>
            </a:lvl1pPr>
          </a:lstStyle>
          <a:p>
            <a:pPr>
              <a:defRPr/>
            </a:pPr>
            <a:fld id="{6FA04452-44EE-4D72-AEA8-5779CC99169A}" type="slidenum">
              <a:rPr lang="es-CL"/>
              <a:pPr>
                <a:defRPr/>
              </a:pPr>
              <a:t>‹Nº›</a:t>
            </a:fld>
            <a:endParaRPr lang="es-CL"/>
          </a:p>
        </p:txBody>
      </p:sp>
    </p:spTree>
    <p:extLst>
      <p:ext uri="{BB962C8B-B14F-4D97-AF65-F5344CB8AC3E}">
        <p14:creationId xmlns:p14="http://schemas.microsoft.com/office/powerpoint/2010/main" val="1200986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a:lstStyle/>
          <a:p>
            <a:r>
              <a:rPr lang="en-US" smtClean="0"/>
              <a:t>Click to edit Master title style</a:t>
            </a:r>
            <a:endParaRPr lang="es-CL"/>
          </a:p>
        </p:txBody>
      </p:sp>
      <p:sp>
        <p:nvSpPr>
          <p:cNvPr id="3" name="Text Placeholder 2"/>
          <p:cNvSpPr>
            <a:spLocks noGrp="1"/>
          </p:cNvSpPr>
          <p:nvPr>
            <p:ph type="body" sz="half" idx="1"/>
          </p:nvPr>
        </p:nvSpPr>
        <p:spPr>
          <a:xfrm>
            <a:off x="442540" y="1380815"/>
            <a:ext cx="4080591" cy="461183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53450" y="1380815"/>
            <a:ext cx="4080591" cy="461183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extLst>
      <p:ext uri="{BB962C8B-B14F-4D97-AF65-F5344CB8AC3E}">
        <p14:creationId xmlns:p14="http://schemas.microsoft.com/office/powerpoint/2010/main" val="2937716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EC8D5F0-ABFD-3E49-91DA-3FBB9051B50D}" type="slidenum">
              <a:rPr lang="en-US"/>
              <a:pPr/>
              <a:t>‹Nº›</a:t>
            </a:fld>
            <a:endParaRPr lang="en-US"/>
          </a:p>
        </p:txBody>
      </p:sp>
    </p:spTree>
    <p:extLst>
      <p:ext uri="{BB962C8B-B14F-4D97-AF65-F5344CB8AC3E}">
        <p14:creationId xmlns:p14="http://schemas.microsoft.com/office/powerpoint/2010/main" val="3619789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389048F-7B52-EC46-8CB1-43C956C0F35D}" type="slidenum">
              <a:rPr lang="en-US"/>
              <a:pPr/>
              <a:t>‹Nº›</a:t>
            </a:fld>
            <a:endParaRPr lang="en-US"/>
          </a:p>
        </p:txBody>
      </p:sp>
    </p:spTree>
    <p:extLst>
      <p:ext uri="{BB962C8B-B14F-4D97-AF65-F5344CB8AC3E}">
        <p14:creationId xmlns:p14="http://schemas.microsoft.com/office/powerpoint/2010/main" val="146502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ヒラギノ角ゴ Pro W3" charset="0"/>
                <a:cs typeface="ヒラギノ角ゴ Pro W3" charset="0"/>
              </a:defRPr>
            </a:lvl1pPr>
          </a:lstStyle>
          <a:p>
            <a:pPr>
              <a:defRPr/>
            </a:pPr>
            <a:endParaRPr lang="es-ES"/>
          </a:p>
        </p:txBody>
      </p:sp>
      <p:sp>
        <p:nvSpPr>
          <p:cNvPr id="8" name="Footer Placeholder 7"/>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4D7580FE-0FAD-4841-BF43-2C69C346A720}" type="slidenum">
              <a:rPr lang="en-US" altLang="es-CL"/>
              <a:pPr>
                <a:defRPr/>
              </a:pPr>
              <a:t>‹Nº›</a:t>
            </a:fld>
            <a:endParaRPr lang="en-US" altLang="es-CL"/>
          </a:p>
        </p:txBody>
      </p:sp>
    </p:spTree>
    <p:extLst>
      <p:ext uri="{BB962C8B-B14F-4D97-AF65-F5344CB8AC3E}">
        <p14:creationId xmlns:p14="http://schemas.microsoft.com/office/powerpoint/2010/main" val="2668632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C421CA9-F073-6C4E-97D2-D93859F24EE6}" type="slidenum">
              <a:rPr lang="en-US"/>
              <a:pPr/>
              <a:t>‹Nº›</a:t>
            </a:fld>
            <a:endParaRPr lang="en-US"/>
          </a:p>
        </p:txBody>
      </p:sp>
    </p:spTree>
    <p:extLst>
      <p:ext uri="{BB962C8B-B14F-4D97-AF65-F5344CB8AC3E}">
        <p14:creationId xmlns:p14="http://schemas.microsoft.com/office/powerpoint/2010/main" val="1528574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DFB9EB6-77A2-6B4C-AA0C-A40F932376F0}" type="slidenum">
              <a:rPr lang="en-US"/>
              <a:pPr/>
              <a:t>‹Nº›</a:t>
            </a:fld>
            <a:endParaRPr lang="en-US"/>
          </a:p>
        </p:txBody>
      </p:sp>
    </p:spTree>
    <p:extLst>
      <p:ext uri="{BB962C8B-B14F-4D97-AF65-F5344CB8AC3E}">
        <p14:creationId xmlns:p14="http://schemas.microsoft.com/office/powerpoint/2010/main" val="4159927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6D960F2-77A1-4645-9973-74E039C31260}" type="slidenum">
              <a:rPr lang="en-US"/>
              <a:pPr/>
              <a:t>‹Nº›</a:t>
            </a:fld>
            <a:endParaRPr lang="en-US"/>
          </a:p>
        </p:txBody>
      </p:sp>
    </p:spTree>
    <p:extLst>
      <p:ext uri="{BB962C8B-B14F-4D97-AF65-F5344CB8AC3E}">
        <p14:creationId xmlns:p14="http://schemas.microsoft.com/office/powerpoint/2010/main" val="1510190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DE073BF-622D-3348-BA29-4E3FA0EDD6B7}" type="slidenum">
              <a:rPr lang="en-US"/>
              <a:pPr/>
              <a:t>‹Nº›</a:t>
            </a:fld>
            <a:endParaRPr lang="en-US"/>
          </a:p>
        </p:txBody>
      </p:sp>
    </p:spTree>
    <p:extLst>
      <p:ext uri="{BB962C8B-B14F-4D97-AF65-F5344CB8AC3E}">
        <p14:creationId xmlns:p14="http://schemas.microsoft.com/office/powerpoint/2010/main" val="1590153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7596511-43A1-804C-BA42-D737B859A2E1}" type="slidenum">
              <a:rPr lang="en-US"/>
              <a:pPr/>
              <a:t>‹Nº›</a:t>
            </a:fld>
            <a:endParaRPr lang="en-US"/>
          </a:p>
        </p:txBody>
      </p:sp>
    </p:spTree>
    <p:extLst>
      <p:ext uri="{BB962C8B-B14F-4D97-AF65-F5344CB8AC3E}">
        <p14:creationId xmlns:p14="http://schemas.microsoft.com/office/powerpoint/2010/main" val="626703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8B0A4DC-2929-3B47-ADC8-0981E438487C}" type="slidenum">
              <a:rPr lang="en-US"/>
              <a:pPr/>
              <a:t>‹Nº›</a:t>
            </a:fld>
            <a:endParaRPr lang="en-US"/>
          </a:p>
        </p:txBody>
      </p:sp>
    </p:spTree>
    <p:extLst>
      <p:ext uri="{BB962C8B-B14F-4D97-AF65-F5344CB8AC3E}">
        <p14:creationId xmlns:p14="http://schemas.microsoft.com/office/powerpoint/2010/main" val="1293225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7F52BCD-CA44-DD48-8099-C86B3203C56A}" type="slidenum">
              <a:rPr lang="en-US"/>
              <a:pPr/>
              <a:t>‹Nº›</a:t>
            </a:fld>
            <a:endParaRPr lang="en-US"/>
          </a:p>
        </p:txBody>
      </p:sp>
    </p:spTree>
    <p:extLst>
      <p:ext uri="{BB962C8B-B14F-4D97-AF65-F5344CB8AC3E}">
        <p14:creationId xmlns:p14="http://schemas.microsoft.com/office/powerpoint/2010/main" val="1836097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5B7CC6E-0C9A-224D-98A4-3160CEE63035}" type="slidenum">
              <a:rPr lang="en-US"/>
              <a:pPr/>
              <a:t>‹Nº›</a:t>
            </a:fld>
            <a:endParaRPr lang="en-US"/>
          </a:p>
        </p:txBody>
      </p:sp>
    </p:spTree>
    <p:extLst>
      <p:ext uri="{BB962C8B-B14F-4D97-AF65-F5344CB8AC3E}">
        <p14:creationId xmlns:p14="http://schemas.microsoft.com/office/powerpoint/2010/main" val="3317656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r>
              <a:rPr lang="es-CL" smtClean="0"/>
              <a:t>Gobierno de Chile | Agencia de Cooperación Internacional de Chile</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9F6944D-13FE-4048-9AF0-AAB69F5A1DC5}" type="slidenum">
              <a:rPr lang="en-US"/>
              <a:pPr/>
              <a:t>‹Nº›</a:t>
            </a:fld>
            <a:endParaRPr lang="en-US"/>
          </a:p>
        </p:txBody>
      </p:sp>
    </p:spTree>
    <p:extLst>
      <p:ext uri="{BB962C8B-B14F-4D97-AF65-F5344CB8AC3E}">
        <p14:creationId xmlns:p14="http://schemas.microsoft.com/office/powerpoint/2010/main" val="204773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7BAECD6-1841-468F-AAC4-4F210DC6C6CA}" type="slidenum">
              <a:rPr lang="en-US" altLang="es-CL"/>
              <a:pPr>
                <a:defRPr/>
              </a:pPr>
              <a:t>‹Nº›</a:t>
            </a:fld>
            <a:endParaRPr lang="en-US" altLang="es-CL"/>
          </a:p>
        </p:txBody>
      </p:sp>
    </p:spTree>
    <p:extLst>
      <p:ext uri="{BB962C8B-B14F-4D97-AF65-F5344CB8AC3E}">
        <p14:creationId xmlns:p14="http://schemas.microsoft.com/office/powerpoint/2010/main" val="34866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BE66326-7814-4577-86AC-94F47795F95A}" type="slidenum">
              <a:rPr lang="en-US" altLang="es-CL"/>
              <a:pPr>
                <a:defRPr/>
              </a:pPr>
              <a:t>‹Nº›</a:t>
            </a:fld>
            <a:endParaRPr lang="en-US" altLang="es-CL"/>
          </a:p>
        </p:txBody>
      </p:sp>
    </p:spTree>
    <p:extLst>
      <p:ext uri="{BB962C8B-B14F-4D97-AF65-F5344CB8AC3E}">
        <p14:creationId xmlns:p14="http://schemas.microsoft.com/office/powerpoint/2010/main" val="94657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B07DE28-B9ED-4F61-ADF4-76F44C44AC47}" type="slidenum">
              <a:rPr lang="en-US" altLang="es-CL"/>
              <a:pPr>
                <a:defRPr/>
              </a:pPr>
              <a:t>‹Nº›</a:t>
            </a:fld>
            <a:endParaRPr lang="en-US" altLang="es-CL"/>
          </a:p>
        </p:txBody>
      </p:sp>
    </p:spTree>
    <p:extLst>
      <p:ext uri="{BB962C8B-B14F-4D97-AF65-F5344CB8AC3E}">
        <p14:creationId xmlns:p14="http://schemas.microsoft.com/office/powerpoint/2010/main" val="158373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4BBC25-0A66-4DB1-89DE-50F811EE6EA9}" type="slidenum">
              <a:rPr lang="en-US" altLang="es-CL"/>
              <a:pPr>
                <a:defRPr/>
              </a:pPr>
              <a:t>‹Nº›</a:t>
            </a:fld>
            <a:endParaRPr lang="en-US" altLang="es-CL"/>
          </a:p>
        </p:txBody>
      </p:sp>
    </p:spTree>
    <p:extLst>
      <p:ext uri="{BB962C8B-B14F-4D97-AF65-F5344CB8AC3E}">
        <p14:creationId xmlns:p14="http://schemas.microsoft.com/office/powerpoint/2010/main" val="8438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Users/CDEB/Desktop/logoMINSAL.jp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ea typeface="ヒラギノ角ゴ Pro W3" charset="-128"/>
                <a:cs typeface="+mn-cs"/>
              </a:defRPr>
            </a:lvl1pPr>
          </a:lstStyle>
          <a:p>
            <a:pPr>
              <a:defRPr/>
            </a:pPr>
            <a:fld id="{224040DD-78D6-4B57-926A-6A980DD2F954}" type="slidenum">
              <a:rPr lang="en-US" altLang="es-CL"/>
              <a:pPr>
                <a:defRPr/>
              </a:pPr>
              <a:t>‹Nº›</a:t>
            </a:fld>
            <a:endParaRPr lang="en-US" altLang="es-CL"/>
          </a:p>
        </p:txBody>
      </p:sp>
      <p:sp>
        <p:nvSpPr>
          <p:cNvPr id="2053"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4"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5"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6"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12" name="CuadroTexto 11"/>
          <p:cNvSpPr txBox="1"/>
          <p:nvPr userDrawn="1"/>
        </p:nvSpPr>
        <p:spPr>
          <a:xfrm>
            <a:off x="133350" y="6494463"/>
            <a:ext cx="2762250" cy="246062"/>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s-ES_tradnl" sz="1000" smtClean="0">
                <a:solidFill>
                  <a:srgbClr val="7F7F7F"/>
                </a:solidFill>
                <a:latin typeface="Verdana" charset="0"/>
                <a:cs typeface="Verdana" charset="0"/>
              </a:rPr>
              <a:t>Gobierno de Chile / Ministerio de Salud</a:t>
            </a:r>
          </a:p>
        </p:txBody>
      </p:sp>
    </p:spTree>
    <p:extLst>
      <p:ext uri="{BB962C8B-B14F-4D97-AF65-F5344CB8AC3E}">
        <p14:creationId xmlns:p14="http://schemas.microsoft.com/office/powerpoint/2010/main" val="280094854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pic>
        <p:nvPicPr>
          <p:cNvPr id="2051" name="logoMINSAL.jpg" descr="/Users/CDEB/Desktop/logoMINSAL.jpg"/>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7153275" y="2286000"/>
            <a:ext cx="1990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a:solidFill>
                <a:srgbClr val="FFFFFF"/>
              </a:solidFill>
              <a:ea typeface="ヒラギノ角ゴ Pro W3" charset="0"/>
              <a:cs typeface="ヒラギノ角ゴ Pro W3" charset="0"/>
            </a:endParaRPr>
          </a:p>
        </p:txBody>
      </p:sp>
      <p:sp>
        <p:nvSpPr>
          <p:cNvPr id="3077" name="Rectangle 12"/>
          <p:cNvSpPr>
            <a:spLocks noChangeArrowheads="1"/>
          </p:cNvSpPr>
          <p:nvPr userDrawn="1"/>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eaLnBrk="1" hangingPunct="1">
              <a:defRPr/>
            </a:pPr>
            <a:endParaRPr lang="es-ES" altLang="es-CL" smtClean="0">
              <a:solidFill>
                <a:srgbClr val="FFFFFF"/>
              </a:solidFill>
              <a:latin typeface="Calibri" panose="020F0502020204030204" pitchFamily="34" charset="0"/>
              <a:cs typeface="+mn-cs"/>
            </a:endParaRPr>
          </a:p>
        </p:txBody>
      </p:sp>
      <p:sp>
        <p:nvSpPr>
          <p:cNvPr id="2054"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extLst>
      <p:ext uri="{BB962C8B-B14F-4D97-AF65-F5344CB8AC3E}">
        <p14:creationId xmlns:p14="http://schemas.microsoft.com/office/powerpoint/2010/main" val="231705764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745B1-4F5E-4737-B482-57655062940F}" type="datetimeFigureOut">
              <a:rPr lang="es-CL" smtClean="0"/>
              <a:t>11-05-2016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14503-07EE-4326-B0CD-5966959BAD74}" type="slidenum">
              <a:rPr lang="es-CL" smtClean="0"/>
              <a:t>‹Nº›</a:t>
            </a:fld>
            <a:endParaRPr lang="es-CL"/>
          </a:p>
        </p:txBody>
      </p:sp>
    </p:spTree>
    <p:extLst>
      <p:ext uri="{BB962C8B-B14F-4D97-AF65-F5344CB8AC3E}">
        <p14:creationId xmlns:p14="http://schemas.microsoft.com/office/powerpoint/2010/main" val="213334004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8878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a:noFill/>
          </a:ln>
          <a:effectLst>
            <a:outerShdw blurRad="254000" dist="38100" dir="5640026"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ndParaRPr>
          </a:p>
        </p:txBody>
      </p:sp>
      <p:sp>
        <p:nvSpPr>
          <p:cNvPr id="13" name="Rectangle 12"/>
          <p:cNvSpPr>
            <a:spLocks noChangeArrowheads="1"/>
          </p:cNvSpPr>
          <p:nvPr/>
        </p:nvSpPr>
        <p:spPr bwMode="auto">
          <a:xfrm>
            <a:off x="4763" y="0"/>
            <a:ext cx="7148512" cy="6629400"/>
          </a:xfrm>
          <a:prstGeom prst="rect">
            <a:avLst/>
          </a:prstGeom>
          <a:solidFill>
            <a:srgbClr val="006CB7"/>
          </a:solidFill>
          <a:ln>
            <a:noFill/>
          </a:ln>
          <a:effectLst>
            <a:outerShdw blurRad="508000" dist="38100" dir="3779989" algn="br"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ndParaRPr>
          </a:p>
        </p:txBody>
      </p:sp>
      <p:sp>
        <p:nvSpPr>
          <p:cNvPr id="3077"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3078" name="1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15150" y="2060575"/>
            <a:ext cx="222885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Char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fonasa.sharepoint.com/sites/gesdo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34.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7.xml"/><Relationship Id="rId7" Type="http://schemas.openxmlformats.org/officeDocument/2006/relationships/diagramColors" Target="../diagrams/colors1.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87624" y="1844824"/>
            <a:ext cx="6326188" cy="1876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s-ES_tradnl" sz="2800" b="1" kern="0" dirty="0" smtClean="0">
                <a:solidFill>
                  <a:srgbClr val="FFFFFF"/>
                </a:solidFill>
                <a:latin typeface="Verdana" pitchFamily="34" charset="0"/>
                <a:sym typeface="Verdana Bold" charset="0"/>
              </a:rPr>
              <a:t>COMITÉ DE GESTIÓN DE METAS</a:t>
            </a:r>
            <a:r>
              <a:rPr lang="es-ES_tradnl" sz="2800" b="1" kern="0" dirty="0" smtClean="0">
                <a:solidFill>
                  <a:srgbClr val="FFFFFF"/>
                </a:solidFill>
                <a:latin typeface="Verdana" pitchFamily="34" charset="0"/>
                <a:sym typeface="Verdana Bold" charset="0"/>
              </a:rPr>
              <a:t/>
            </a:r>
            <a:br>
              <a:rPr lang="es-ES_tradnl" sz="2800" b="1" kern="0" dirty="0" smtClean="0">
                <a:solidFill>
                  <a:srgbClr val="FFFFFF"/>
                </a:solidFill>
                <a:latin typeface="Verdana" pitchFamily="34" charset="0"/>
                <a:sym typeface="Verdana Bold" charset="0"/>
              </a:rPr>
            </a:br>
            <a:r>
              <a:rPr lang="es-ES_tradnl" sz="2800" b="1" kern="0" dirty="0" smtClean="0">
                <a:solidFill>
                  <a:srgbClr val="FFFFFF"/>
                </a:solidFill>
                <a:latin typeface="Verdana" pitchFamily="34" charset="0"/>
                <a:sym typeface="Verdana Bold" charset="0"/>
              </a:rPr>
              <a:t>PMG </a:t>
            </a:r>
            <a:r>
              <a:rPr lang="es-ES_tradnl" sz="2800" b="1" kern="0" dirty="0" smtClean="0">
                <a:solidFill>
                  <a:srgbClr val="FFFFFF"/>
                </a:solidFill>
                <a:latin typeface="Verdana" pitchFamily="34" charset="0"/>
                <a:sym typeface="Verdana Bold" charset="0"/>
              </a:rPr>
              <a:t>– </a:t>
            </a:r>
            <a:r>
              <a:rPr lang="es-ES_tradnl" sz="2800" b="1" kern="0" dirty="0" smtClean="0">
                <a:solidFill>
                  <a:srgbClr val="FFFFFF"/>
                </a:solidFill>
                <a:latin typeface="Verdana" pitchFamily="34" charset="0"/>
                <a:sym typeface="Verdana Bold" charset="0"/>
              </a:rPr>
              <a:t>CDC - KPI</a:t>
            </a:r>
            <a:endParaRPr lang="es-ES_tradnl" sz="2800" b="1" kern="0" dirty="0" smtClean="0">
              <a:solidFill>
                <a:srgbClr val="FFFFFF"/>
              </a:solidFill>
              <a:latin typeface="Verdana" pitchFamily="34" charset="0"/>
              <a:sym typeface="Verdana Bold" charset="0"/>
            </a:endParaRPr>
          </a:p>
        </p:txBody>
      </p:sp>
      <p:sp>
        <p:nvSpPr>
          <p:cNvPr id="5" name="1 Rectángulo"/>
          <p:cNvSpPr>
            <a:spLocks noChangeArrowheads="1"/>
          </p:cNvSpPr>
          <p:nvPr/>
        </p:nvSpPr>
        <p:spPr bwMode="auto">
          <a:xfrm>
            <a:off x="3067016" y="5827863"/>
            <a:ext cx="533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_tradnl" sz="2000" dirty="0" smtClean="0">
                <a:solidFill>
                  <a:srgbClr val="FFFFFF"/>
                </a:solidFill>
                <a:latin typeface="Verdana" pitchFamily="34" charset="0"/>
                <a:cs typeface="+mn-cs"/>
                <a:sym typeface="Verdana" pitchFamily="34" charset="0"/>
              </a:rPr>
              <a:t>Departamento </a:t>
            </a:r>
            <a:r>
              <a:rPr lang="es-ES_tradnl" sz="2000" dirty="0" smtClean="0">
                <a:solidFill>
                  <a:srgbClr val="FFFFFF"/>
                </a:solidFill>
                <a:latin typeface="Verdana" pitchFamily="34" charset="0"/>
                <a:cs typeface="+mn-cs"/>
                <a:sym typeface="Verdana" pitchFamily="34" charset="0"/>
              </a:rPr>
              <a:t>Control de Gestión</a:t>
            </a:r>
          </a:p>
          <a:p>
            <a:pPr algn="ctr"/>
            <a:r>
              <a:rPr lang="es-ES_tradnl" sz="2000" dirty="0" smtClean="0">
                <a:solidFill>
                  <a:srgbClr val="FFFFFF"/>
                </a:solidFill>
                <a:latin typeface="Verdana" pitchFamily="34" charset="0"/>
                <a:cs typeface="+mn-cs"/>
                <a:sym typeface="Verdana" pitchFamily="34" charset="0"/>
              </a:rPr>
              <a:t>12 de Mayo de 2016</a:t>
            </a:r>
            <a:endParaRPr lang="es-ES_tradnl" sz="2000" dirty="0">
              <a:solidFill>
                <a:srgbClr val="FFFFFF"/>
              </a:solidFill>
              <a:latin typeface="Verdana" pitchFamily="34" charset="0"/>
              <a:cs typeface="+mn-cs"/>
              <a:sym typeface="Verdana" pitchFamily="34" charset="0"/>
            </a:endParaRPr>
          </a:p>
        </p:txBody>
      </p:sp>
    </p:spTree>
    <p:extLst>
      <p:ext uri="{BB962C8B-B14F-4D97-AF65-F5344CB8AC3E}">
        <p14:creationId xmlns:p14="http://schemas.microsoft.com/office/powerpoint/2010/main" val="289685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828328"/>
          </a:xfrm>
        </p:spPr>
        <p:txBody>
          <a:bodyPr/>
          <a:lstStyle/>
          <a:p>
            <a:r>
              <a:rPr lang="es-CL" dirty="0" smtClean="0"/>
              <a:t>Mecanismo de Validación </a:t>
            </a:r>
            <a:br>
              <a:rPr lang="es-CL" dirty="0" smtClean="0"/>
            </a:br>
            <a:r>
              <a:rPr lang="es-CL" dirty="0" smtClean="0"/>
              <a:t>Sistema Monitoreo del Desempeño</a:t>
            </a:r>
            <a:endParaRPr lang="es-CL" dirty="0"/>
          </a:p>
        </p:txBody>
      </p:sp>
      <p:sp>
        <p:nvSpPr>
          <p:cNvPr id="3" name="2 Marcador de contenido"/>
          <p:cNvSpPr>
            <a:spLocks noGrp="1"/>
          </p:cNvSpPr>
          <p:nvPr>
            <p:ph idx="1"/>
          </p:nvPr>
        </p:nvSpPr>
        <p:spPr>
          <a:xfrm>
            <a:off x="103981" y="1008263"/>
            <a:ext cx="8177213" cy="654893"/>
          </a:xfrm>
        </p:spPr>
        <p:txBody>
          <a:bodyPr/>
          <a:lstStyle/>
          <a:p>
            <a:r>
              <a:rPr lang="es-CL" dirty="0" smtClean="0"/>
              <a:t>El % de Cumplimiento del sistema se obtiene bajo el siguiente esquema:</a:t>
            </a:r>
          </a:p>
          <a:p>
            <a:pPr marL="457200" lvl="1" indent="0">
              <a:buNone/>
            </a:pPr>
            <a:endParaRPr lang="es-CL"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10</a:t>
            </a:fld>
            <a:endParaRPr lang="en-US"/>
          </a:p>
        </p:txBody>
      </p:sp>
      <p:graphicFrame>
        <p:nvGraphicFramePr>
          <p:cNvPr id="6" name="5 Diagrama"/>
          <p:cNvGraphicFramePr/>
          <p:nvPr>
            <p:extLst>
              <p:ext uri="{D42A27DB-BD31-4B8C-83A1-F6EECF244321}">
                <p14:modId xmlns:p14="http://schemas.microsoft.com/office/powerpoint/2010/main" val="677364053"/>
              </p:ext>
            </p:extLst>
          </p:nvPr>
        </p:nvGraphicFramePr>
        <p:xfrm>
          <a:off x="971599" y="1988840"/>
          <a:ext cx="7358013" cy="4353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112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684312"/>
          </a:xfrm>
        </p:spPr>
        <p:txBody>
          <a:bodyPr/>
          <a:lstStyle/>
          <a:p>
            <a:r>
              <a:rPr lang="es-CL" dirty="0" smtClean="0"/>
              <a:t>Otros factores de No validación</a:t>
            </a:r>
            <a:endParaRPr lang="es-CL" dirty="0"/>
          </a:p>
        </p:txBody>
      </p:sp>
      <p:sp>
        <p:nvSpPr>
          <p:cNvPr id="3" name="2 Marcador de contenido"/>
          <p:cNvSpPr>
            <a:spLocks noGrp="1"/>
          </p:cNvSpPr>
          <p:nvPr>
            <p:ph idx="1"/>
          </p:nvPr>
        </p:nvSpPr>
        <p:spPr>
          <a:xfrm>
            <a:off x="152400" y="692696"/>
            <a:ext cx="8668072" cy="5835104"/>
          </a:xfrm>
        </p:spPr>
        <p:txBody>
          <a:bodyPr/>
          <a:lstStyle/>
          <a:p>
            <a:r>
              <a:rPr lang="es-CL" sz="1200" b="1" dirty="0" smtClean="0"/>
              <a:t>No es posible verificar los valores </a:t>
            </a:r>
            <a:r>
              <a:rPr lang="es-CL" sz="1200" dirty="0" smtClean="0"/>
              <a:t>a través de sus medios de verificación.</a:t>
            </a:r>
          </a:p>
          <a:p>
            <a:r>
              <a:rPr lang="es-CL" sz="1200" dirty="0" smtClean="0"/>
              <a:t>Los valores efectivos informados sean </a:t>
            </a:r>
            <a:r>
              <a:rPr lang="es-CL" sz="1200" b="1" dirty="0" smtClean="0"/>
              <a:t>inconsistentes </a:t>
            </a:r>
            <a:r>
              <a:rPr lang="es-CL" sz="1200" dirty="0" smtClean="0"/>
              <a:t>con los medios de verificación.</a:t>
            </a:r>
          </a:p>
          <a:p>
            <a:r>
              <a:rPr lang="es-CL" sz="1200" dirty="0" smtClean="0"/>
              <a:t>Las razones de incumplimiento </a:t>
            </a:r>
            <a:r>
              <a:rPr lang="es-CL" sz="1200" b="1" dirty="0" smtClean="0"/>
              <a:t>no corresponden a causa externa</a:t>
            </a:r>
            <a:r>
              <a:rPr lang="es-CL" sz="1200" dirty="0" smtClean="0"/>
              <a:t>.</a:t>
            </a:r>
          </a:p>
          <a:p>
            <a:pPr marL="0" indent="0">
              <a:buNone/>
            </a:pPr>
            <a:r>
              <a:rPr lang="es-CL" sz="1200" dirty="0" smtClean="0"/>
              <a:t>Para el 2016 se agregan:</a:t>
            </a:r>
          </a:p>
          <a:p>
            <a:r>
              <a:rPr lang="es-CL" sz="1200" dirty="0" smtClean="0"/>
              <a:t>Los valores informados en el aplicativo dispuestos por DIPRES no corresponden  con los señalados en medios de verificación.</a:t>
            </a:r>
          </a:p>
          <a:p>
            <a:r>
              <a:rPr lang="es-CL" sz="1200" dirty="0" smtClean="0"/>
              <a:t>Los valores informados no correspondan al alcance y/o período de medición comprometido en la meta.</a:t>
            </a:r>
          </a:p>
          <a:p>
            <a:r>
              <a:rPr lang="es-CL" sz="1200" dirty="0" smtClean="0"/>
              <a:t>No exista sistematización de los medios de verificación (informes consolidados, reportes)</a:t>
            </a:r>
          </a:p>
          <a:p>
            <a:pPr marL="0" indent="0">
              <a:buNone/>
            </a:pPr>
            <a:endParaRPr lang="es-CL" sz="1200" dirty="0"/>
          </a:p>
          <a:p>
            <a:pPr marL="0" indent="0">
              <a:buNone/>
            </a:pPr>
            <a:r>
              <a:rPr lang="es-CL" sz="1200" b="1" dirty="0" smtClean="0"/>
              <a:t>Aplica Causa externa:</a:t>
            </a:r>
          </a:p>
          <a:p>
            <a:pPr algn="just"/>
            <a:r>
              <a:rPr lang="es-CL" sz="1200" dirty="0" smtClean="0"/>
              <a:t>Reducciones </a:t>
            </a:r>
            <a:r>
              <a:rPr lang="es-CL" sz="1200" dirty="0"/>
              <a:t>de </a:t>
            </a:r>
            <a:r>
              <a:rPr lang="es-CL" sz="1200" b="1" dirty="0"/>
              <a:t>presupuesto</a:t>
            </a:r>
            <a:r>
              <a:rPr lang="es-CL" sz="1200" dirty="0"/>
              <a:t>, externas al ministerio del cual depende el servicio.</a:t>
            </a:r>
          </a:p>
          <a:p>
            <a:pPr algn="just"/>
            <a:r>
              <a:rPr lang="es-CL" sz="1200" b="1" dirty="0" smtClean="0"/>
              <a:t>Hechos </a:t>
            </a:r>
            <a:r>
              <a:rPr lang="es-CL" sz="1200" b="1" dirty="0"/>
              <a:t>fortuitos </a:t>
            </a:r>
            <a:r>
              <a:rPr lang="es-CL" sz="1200" dirty="0"/>
              <a:t>comprobables: </a:t>
            </a:r>
            <a:r>
              <a:rPr lang="es-CL" sz="1200" dirty="0" smtClean="0"/>
              <a:t>(inestabilidad </a:t>
            </a:r>
            <a:r>
              <a:rPr lang="es-CL" sz="1200" dirty="0"/>
              <a:t>social, paros, protestas, hechos de violencia y acciones terroristas; variaciones no previstas o fuera de los valores normales; uso no adecuado por parte de los ciudadanos;  acciones no controlables por el servicio; modificaciones de diseño de obras de infraestructura no previsibles)</a:t>
            </a:r>
          </a:p>
          <a:p>
            <a:r>
              <a:rPr lang="es-CL" sz="1200" b="1" dirty="0" smtClean="0"/>
              <a:t>Catástrofes</a:t>
            </a:r>
            <a:endParaRPr lang="es-CL" sz="1200" b="1" dirty="0"/>
          </a:p>
          <a:p>
            <a:r>
              <a:rPr lang="es-CL" sz="1200" dirty="0" smtClean="0"/>
              <a:t>Cambios </a:t>
            </a:r>
            <a:r>
              <a:rPr lang="es-CL" sz="1200" dirty="0"/>
              <a:t>en la </a:t>
            </a:r>
            <a:r>
              <a:rPr lang="es-CL" sz="1200" b="1" dirty="0"/>
              <a:t>legislación</a:t>
            </a:r>
            <a:r>
              <a:rPr lang="es-CL" sz="1200" dirty="0"/>
              <a:t> </a:t>
            </a:r>
            <a:r>
              <a:rPr lang="es-CL" sz="1200" dirty="0" smtClean="0"/>
              <a:t>vigente</a:t>
            </a:r>
          </a:p>
          <a:p>
            <a:pPr marL="0" indent="0">
              <a:buNone/>
            </a:pPr>
            <a:endParaRPr lang="es-CL" sz="1200" dirty="0"/>
          </a:p>
          <a:p>
            <a:pPr marL="0" indent="0">
              <a:buNone/>
            </a:pPr>
            <a:r>
              <a:rPr lang="es-CL" sz="1200" dirty="0" smtClean="0"/>
              <a:t>Para el año 2016, se incorpora un castigo adicional que descontará el 10% del ponderador en los siguientes casos:</a:t>
            </a:r>
          </a:p>
          <a:p>
            <a:r>
              <a:rPr lang="es-CL" sz="1200" b="1" dirty="0" smtClean="0"/>
              <a:t>Error de Omisión:   </a:t>
            </a:r>
            <a:r>
              <a:rPr lang="es-CL" sz="1200" dirty="0" smtClean="0"/>
              <a:t>MV que no corresponden al indicador, incompletos, ilegibles, con enmiendas</a:t>
            </a:r>
          </a:p>
          <a:p>
            <a:r>
              <a:rPr lang="es-CL" sz="1200" b="1" dirty="0" smtClean="0"/>
              <a:t>Error de Inconsistencia: </a:t>
            </a:r>
            <a:r>
              <a:rPr lang="es-CL" sz="1200" dirty="0" smtClean="0"/>
              <a:t>La información de los MV presenta diferencia en su contenido o con lo informado en la plataforma web.</a:t>
            </a:r>
          </a:p>
          <a:p>
            <a:r>
              <a:rPr lang="es-CL" sz="1200" b="1" dirty="0" smtClean="0"/>
              <a:t>Error de exactitud:  </a:t>
            </a:r>
            <a:r>
              <a:rPr lang="es-CL" sz="1200" dirty="0" smtClean="0"/>
              <a:t>La información no corresponde al alcance y/o al período de  medición definido para el indicador.</a:t>
            </a:r>
            <a:endParaRPr lang="es-CL" sz="1200" dirty="0"/>
          </a:p>
          <a:p>
            <a:endParaRPr lang="es-CL" sz="1200" dirty="0" smtClean="0"/>
          </a:p>
          <a:p>
            <a:pPr marL="0" indent="0">
              <a:buNone/>
            </a:pPr>
            <a:endParaRPr lang="es-CL" sz="1200" dirty="0" smtClean="0"/>
          </a:p>
          <a:p>
            <a:endParaRPr lang="es-CL" sz="1200" dirty="0"/>
          </a:p>
        </p:txBody>
      </p:sp>
      <p:sp>
        <p:nvSpPr>
          <p:cNvPr id="4" name="3 Marcador de número de diapositiva"/>
          <p:cNvSpPr>
            <a:spLocks noGrp="1"/>
          </p:cNvSpPr>
          <p:nvPr>
            <p:ph type="sldNum" sz="quarter" idx="10"/>
          </p:nvPr>
        </p:nvSpPr>
        <p:spPr/>
        <p:txBody>
          <a:bodyPr/>
          <a:lstStyle/>
          <a:p>
            <a:pPr>
              <a:defRPr/>
            </a:pPr>
            <a:fld id="{811CB877-DCBC-47DE-AF51-5D8993CEB299}" type="slidenum">
              <a:rPr lang="en-US" altLang="es-CL" smtClean="0"/>
              <a:pPr>
                <a:defRPr/>
              </a:pPr>
              <a:t>11</a:t>
            </a:fld>
            <a:endParaRPr lang="en-US" altLang="es-CL"/>
          </a:p>
        </p:txBody>
      </p:sp>
      <p:sp>
        <p:nvSpPr>
          <p:cNvPr id="5" name="4 Botón de acción: Hacia atrás o Anterior">
            <a:hlinkClick r:id="rId2" action="ppaction://hlinksldjump" highlightClick="1"/>
          </p:cNvPr>
          <p:cNvSpPr/>
          <p:nvPr/>
        </p:nvSpPr>
        <p:spPr>
          <a:xfrm>
            <a:off x="7092280" y="6309320"/>
            <a:ext cx="504056" cy="41215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59237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fld id="{40114ADC-3EA0-5042-9016-CD59FC05C1F2}" type="slidenum">
              <a:rPr lang="en-US" smtClean="0"/>
              <a:pPr/>
              <a:t>12</a:t>
            </a:fld>
            <a:endParaRPr lang="en-US"/>
          </a:p>
        </p:txBody>
      </p:sp>
      <p:sp>
        <p:nvSpPr>
          <p:cNvPr id="6" name="Rectangle 6"/>
          <p:cNvSpPr txBox="1">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MX" sz="3200" b="1" i="1" dirty="0" smtClean="0"/>
              <a:t>¿Qué es el CDC?</a:t>
            </a:r>
            <a:endParaRPr lang="es-ES" sz="3200" b="1" i="1" dirty="0"/>
          </a:p>
        </p:txBody>
      </p:sp>
      <p:sp>
        <p:nvSpPr>
          <p:cNvPr id="7" name="Text Box 8"/>
          <p:cNvSpPr txBox="1">
            <a:spLocks noChangeArrowheads="1"/>
          </p:cNvSpPr>
          <p:nvPr/>
        </p:nvSpPr>
        <p:spPr bwMode="auto">
          <a:xfrm>
            <a:off x="107504" y="771845"/>
            <a:ext cx="8928992" cy="1505027"/>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lgn="l">
              <a:spcBef>
                <a:spcPct val="0"/>
              </a:spcBef>
              <a:defRPr kumimoji="1" sz="2400">
                <a:solidFill>
                  <a:schemeClr val="tx1"/>
                </a:solidFill>
                <a:latin typeface="Times New Roman" pitchFamily="18" charset="0"/>
              </a:defRPr>
            </a:lvl1pPr>
            <a:lvl2pPr marL="571500" algn="l">
              <a:spcBef>
                <a:spcPct val="0"/>
              </a:spcBef>
              <a:defRPr kumimoji="1" sz="2400">
                <a:solidFill>
                  <a:schemeClr val="tx1"/>
                </a:solidFill>
                <a:latin typeface="Times New Roman" pitchFamily="18" charset="0"/>
              </a:defRPr>
            </a:lvl2pPr>
            <a:lvl3pPr algn="l">
              <a:spcBef>
                <a:spcPct val="0"/>
              </a:spcBef>
              <a:defRPr kumimoji="1" sz="2400">
                <a:solidFill>
                  <a:schemeClr val="tx1"/>
                </a:solidFill>
                <a:latin typeface="Times New Roman" pitchFamily="18" charset="0"/>
              </a:defRPr>
            </a:lvl3pPr>
            <a:lvl4pPr algn="l">
              <a:spcBef>
                <a:spcPct val="0"/>
              </a:spcBef>
              <a:defRPr kumimoji="1" sz="2400">
                <a:solidFill>
                  <a:schemeClr val="tx1"/>
                </a:solidFill>
                <a:latin typeface="Times New Roman" pitchFamily="18" charset="0"/>
              </a:defRPr>
            </a:lvl4pPr>
            <a:lvl5pPr algn="l">
              <a:spcBef>
                <a:spcPct val="0"/>
              </a:spcBef>
              <a:defRPr kumimoji="1" sz="2400">
                <a:solidFill>
                  <a:schemeClr val="tx1"/>
                </a:solidFill>
                <a:latin typeface="Times New Roman" pitchFamily="18" charset="0"/>
              </a:defRPr>
            </a:lvl5pPr>
            <a:lvl6pPr fontAlgn="base">
              <a:spcBef>
                <a:spcPct val="0"/>
              </a:spcBef>
              <a:spcAft>
                <a:spcPct val="0"/>
              </a:spcAft>
              <a:defRPr kumimoji="1" sz="2400">
                <a:solidFill>
                  <a:schemeClr val="tx1"/>
                </a:solidFill>
                <a:latin typeface="Times New Roman" pitchFamily="18" charset="0"/>
              </a:defRPr>
            </a:lvl6pPr>
            <a:lvl7pPr fontAlgn="base">
              <a:spcBef>
                <a:spcPct val="0"/>
              </a:spcBef>
              <a:spcAft>
                <a:spcPct val="0"/>
              </a:spcAft>
              <a:defRPr kumimoji="1" sz="2400">
                <a:solidFill>
                  <a:schemeClr val="tx1"/>
                </a:solidFill>
                <a:latin typeface="Times New Roman" pitchFamily="18" charset="0"/>
              </a:defRPr>
            </a:lvl7pPr>
            <a:lvl8pPr fontAlgn="base">
              <a:spcBef>
                <a:spcPct val="0"/>
              </a:spcBef>
              <a:spcAft>
                <a:spcPct val="0"/>
              </a:spcAft>
              <a:defRPr kumimoji="1" sz="2400">
                <a:solidFill>
                  <a:schemeClr val="tx1"/>
                </a:solidFill>
                <a:latin typeface="Times New Roman" pitchFamily="18" charset="0"/>
              </a:defRPr>
            </a:lvl8pPr>
            <a:lvl9pPr fontAlgn="base">
              <a:spcBef>
                <a:spcPct val="0"/>
              </a:spcBef>
              <a:spcAft>
                <a:spcPct val="0"/>
              </a:spcAft>
              <a:defRPr kumimoji="1" sz="2400">
                <a:solidFill>
                  <a:schemeClr val="tx1"/>
                </a:solidFill>
                <a:latin typeface="Times New Roman" pitchFamily="18" charset="0"/>
              </a:defRPr>
            </a:lvl9pPr>
          </a:lstStyle>
          <a:p>
            <a:pPr marL="0" indent="0" algn="ctr">
              <a:lnSpc>
                <a:spcPct val="120000"/>
              </a:lnSpc>
              <a:spcBef>
                <a:spcPct val="50000"/>
              </a:spcBef>
            </a:pPr>
            <a:r>
              <a:rPr kumimoji="0" lang="es-CL" b="1" dirty="0" smtClean="0">
                <a:solidFill>
                  <a:schemeClr val="tx2"/>
                </a:solidFill>
                <a:latin typeface="Arial" charset="0"/>
              </a:rPr>
              <a:t>Son las Metas del Convenio de Desempeño </a:t>
            </a:r>
            <a:r>
              <a:rPr kumimoji="0" lang="es-CL" b="1" dirty="0" smtClean="0">
                <a:solidFill>
                  <a:schemeClr val="tx2"/>
                </a:solidFill>
                <a:latin typeface="Arial" charset="0"/>
              </a:rPr>
              <a:t>Colectivo (</a:t>
            </a:r>
            <a:r>
              <a:rPr kumimoji="0" lang="es-CL" b="1" dirty="0" smtClean="0">
                <a:solidFill>
                  <a:schemeClr val="tx2"/>
                </a:solidFill>
                <a:latin typeface="Arial" charset="0"/>
              </a:rPr>
              <a:t>MEG)</a:t>
            </a:r>
            <a:endParaRPr kumimoji="0" lang="es-CL" sz="2000" dirty="0">
              <a:solidFill>
                <a:schemeClr val="tx2"/>
              </a:solidFill>
              <a:latin typeface="Arial" charset="0"/>
            </a:endParaRPr>
          </a:p>
          <a:p>
            <a:pPr algn="just">
              <a:spcBef>
                <a:spcPct val="50000"/>
              </a:spcBef>
              <a:buFontTx/>
              <a:buChar char="•"/>
            </a:pPr>
            <a:r>
              <a:rPr kumimoji="0" lang="es-ES" sz="1800" dirty="0" smtClean="0">
                <a:solidFill>
                  <a:schemeClr val="tx2"/>
                </a:solidFill>
                <a:latin typeface="Arial" charset="0"/>
              </a:rPr>
              <a:t>Instrumento </a:t>
            </a:r>
            <a:r>
              <a:rPr kumimoji="0" lang="es-ES" sz="1800" dirty="0">
                <a:solidFill>
                  <a:schemeClr val="tx2"/>
                </a:solidFill>
                <a:latin typeface="Arial" charset="0"/>
              </a:rPr>
              <a:t>de apoyo </a:t>
            </a:r>
            <a:r>
              <a:rPr kumimoji="0" lang="es-ES" sz="1800" dirty="0" smtClean="0">
                <a:solidFill>
                  <a:schemeClr val="tx2"/>
                </a:solidFill>
                <a:latin typeface="Arial" charset="0"/>
              </a:rPr>
              <a:t>para el mejoramiento de l</a:t>
            </a:r>
            <a:r>
              <a:rPr kumimoji="0" lang="es-MX" sz="1800" dirty="0" smtClean="0">
                <a:solidFill>
                  <a:schemeClr val="tx2"/>
                </a:solidFill>
                <a:latin typeface="Arial" charset="0"/>
              </a:rPr>
              <a:t>a gestión de la Institución</a:t>
            </a:r>
            <a:r>
              <a:rPr kumimoji="0" lang="es-ES" sz="1800" dirty="0">
                <a:solidFill>
                  <a:schemeClr val="tx2"/>
                </a:solidFill>
                <a:latin typeface="Arial" charset="0"/>
              </a:rPr>
              <a:t>, </a:t>
            </a:r>
            <a:r>
              <a:rPr kumimoji="0" lang="es-ES" sz="1800" dirty="0" smtClean="0">
                <a:solidFill>
                  <a:schemeClr val="tx2"/>
                </a:solidFill>
                <a:latin typeface="Arial" charset="0"/>
              </a:rPr>
              <a:t>que incentive el trabajo en equipo de los funcionarios públicos en el cumplimiento de metas.</a:t>
            </a:r>
            <a:endParaRPr kumimoji="0" lang="es-CL" sz="1800" dirty="0">
              <a:solidFill>
                <a:schemeClr val="tx2"/>
              </a:solidFill>
              <a:latin typeface="Arial" charset="0"/>
            </a:endParaRPr>
          </a:p>
        </p:txBody>
      </p:sp>
      <p:graphicFrame>
        <p:nvGraphicFramePr>
          <p:cNvPr id="8" name="7 Diagrama"/>
          <p:cNvGraphicFramePr/>
          <p:nvPr>
            <p:extLst>
              <p:ext uri="{D42A27DB-BD31-4B8C-83A1-F6EECF244321}">
                <p14:modId xmlns:p14="http://schemas.microsoft.com/office/powerpoint/2010/main" val="1261809130"/>
              </p:ext>
            </p:extLst>
          </p:nvPr>
        </p:nvGraphicFramePr>
        <p:xfrm>
          <a:off x="0" y="2387967"/>
          <a:ext cx="9124950" cy="415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406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Mecanismo de Validación	</a:t>
            </a:r>
            <a:br>
              <a:rPr lang="es-CL" dirty="0" smtClean="0"/>
            </a:br>
            <a:r>
              <a:rPr lang="es-CL" dirty="0" smtClean="0"/>
              <a:t>Por Equipo de Trabajo</a:t>
            </a:r>
            <a:endParaRPr lang="es-CL" dirty="0"/>
          </a:p>
        </p:txBody>
      </p:sp>
      <p:sp>
        <p:nvSpPr>
          <p:cNvPr id="3" name="2 Marcador de contenido"/>
          <p:cNvSpPr>
            <a:spLocks noGrp="1"/>
          </p:cNvSpPr>
          <p:nvPr>
            <p:ph idx="1"/>
          </p:nvPr>
        </p:nvSpPr>
        <p:spPr>
          <a:xfrm>
            <a:off x="152400" y="908720"/>
            <a:ext cx="8177213" cy="4104456"/>
          </a:xfrm>
        </p:spPr>
        <p:txBody>
          <a:bodyPr/>
          <a:lstStyle/>
          <a:p>
            <a:pPr marL="0" indent="0">
              <a:buNone/>
            </a:pPr>
            <a:endParaRPr lang="es-CL" dirty="0"/>
          </a:p>
          <a:p>
            <a:endParaRPr lang="es-CL" dirty="0" smtClean="0"/>
          </a:p>
          <a:p>
            <a:endParaRPr lang="es-CL" dirty="0"/>
          </a:p>
          <a:p>
            <a:endParaRPr lang="es-CL" dirty="0" smtClean="0"/>
          </a:p>
          <a:p>
            <a:endParaRPr lang="es-CL" dirty="0"/>
          </a:p>
          <a:p>
            <a:endParaRPr lang="es-CL" dirty="0"/>
          </a:p>
          <a:p>
            <a:endParaRPr lang="es-CL" dirty="0" smtClean="0"/>
          </a:p>
          <a:p>
            <a:endParaRPr lang="es-CL" dirty="0"/>
          </a:p>
          <a:p>
            <a:endParaRPr lang="es-CL" dirty="0" smtClean="0"/>
          </a:p>
          <a:p>
            <a:endParaRPr lang="es-CL" dirty="0"/>
          </a:p>
          <a:p>
            <a:endParaRPr lang="es-CL" dirty="0"/>
          </a:p>
          <a:p>
            <a:r>
              <a:rPr lang="es-CL" dirty="0" smtClean="0"/>
              <a:t>Valida el Auditor Ministerial con Informe Auditoría Interna</a:t>
            </a:r>
          </a:p>
          <a:p>
            <a:r>
              <a:rPr lang="es-CL" dirty="0" smtClean="0"/>
              <a:t>En caso de no cumplimiento de un equipo, se puede distribuir los recursos excedentes hasta un máximo de un 4% adicional.</a:t>
            </a:r>
          </a:p>
          <a:p>
            <a:pPr marL="0" indent="0">
              <a:buNone/>
            </a:pPr>
            <a:endParaRPr lang="es-CL"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13</a:t>
            </a:fld>
            <a:endParaRPr lang="en-US"/>
          </a:p>
        </p:txBody>
      </p:sp>
      <p:graphicFrame>
        <p:nvGraphicFramePr>
          <p:cNvPr id="9" name="8 Diagrama"/>
          <p:cNvGraphicFramePr/>
          <p:nvPr>
            <p:extLst>
              <p:ext uri="{D42A27DB-BD31-4B8C-83A1-F6EECF244321}">
                <p14:modId xmlns:p14="http://schemas.microsoft.com/office/powerpoint/2010/main" val="87230104"/>
              </p:ext>
            </p:extLst>
          </p:nvPr>
        </p:nvGraphicFramePr>
        <p:xfrm>
          <a:off x="670371" y="1556792"/>
          <a:ext cx="7358013"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209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bwMode="auto">
          <a:xfrm>
            <a:off x="250825" y="115888"/>
            <a:ext cx="8229600" cy="77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s-CL" altLang="es-CL" dirty="0" smtClean="0"/>
              <a:t>3. </a:t>
            </a:r>
            <a:r>
              <a:rPr lang="es-CL" altLang="es-CL" dirty="0" smtClean="0"/>
              <a:t>Resultados PMG 2015</a:t>
            </a:r>
          </a:p>
        </p:txBody>
      </p:sp>
      <p:graphicFrame>
        <p:nvGraphicFramePr>
          <p:cNvPr id="6147" name="3 Gráfico"/>
          <p:cNvGraphicFramePr>
            <a:graphicFrameLocks/>
          </p:cNvGraphicFramePr>
          <p:nvPr/>
        </p:nvGraphicFramePr>
        <p:xfrm>
          <a:off x="200025" y="857250"/>
          <a:ext cx="8807450" cy="5575300"/>
        </p:xfrm>
        <a:graphic>
          <a:graphicData uri="http://schemas.openxmlformats.org/presentationml/2006/ole">
            <mc:AlternateContent xmlns:mc="http://schemas.openxmlformats.org/markup-compatibility/2006">
              <mc:Choice xmlns:v="urn:schemas-microsoft-com:vml" Requires="v">
                <p:oleObj spid="_x0000_s6149" r:id="rId3" imgW="8809483" imgH="5572227" progId="Excel.Chart.8">
                  <p:embed/>
                </p:oleObj>
              </mc:Choice>
              <mc:Fallback>
                <p:oleObj r:id="rId3" imgW="8809483" imgH="557222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857250"/>
                        <a:ext cx="8807450" cy="557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0858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8 Gráfico"/>
          <p:cNvGraphicFramePr>
            <a:graphicFrameLocks/>
          </p:cNvGraphicFramePr>
          <p:nvPr/>
        </p:nvGraphicFramePr>
        <p:xfrm>
          <a:off x="101600" y="857250"/>
          <a:ext cx="9093200" cy="5575300"/>
        </p:xfrm>
        <a:graphic>
          <a:graphicData uri="http://schemas.openxmlformats.org/presentationml/2006/ole">
            <mc:AlternateContent xmlns:mc="http://schemas.openxmlformats.org/markup-compatibility/2006">
              <mc:Choice xmlns:v="urn:schemas-microsoft-com:vml" Requires="v">
                <p:oleObj spid="_x0000_s7173" r:id="rId3" imgW="9089924" imgH="5572227" progId="Excel.Chart.8">
                  <p:embed/>
                </p:oleObj>
              </mc:Choice>
              <mc:Fallback>
                <p:oleObj r:id="rId3" imgW="9089924" imgH="557222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857250"/>
                        <a:ext cx="9093200" cy="557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Footer Placeholder 10"/>
          <p:cNvSpPr txBox="1">
            <a:spLocks/>
          </p:cNvSpPr>
          <p:nvPr/>
        </p:nvSpPr>
        <p:spPr bwMode="auto">
          <a:xfrm>
            <a:off x="19050" y="6527800"/>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b="1">
                <a:solidFill>
                  <a:schemeClr val="tx1"/>
                </a:solidFill>
                <a:latin typeface="Calibri" pitchFamily="34" charset="0"/>
                <a:ea typeface="MS PGothic" pitchFamily="34" charset="-128"/>
              </a:defRPr>
            </a:lvl1pPr>
            <a:lvl2pPr marL="742950" indent="-285750" defTabSz="457200" eaLnBrk="0" hangingPunct="0">
              <a:defRPr b="1">
                <a:solidFill>
                  <a:schemeClr val="tx1"/>
                </a:solidFill>
                <a:latin typeface="Calibri" pitchFamily="34" charset="0"/>
                <a:ea typeface="MS PGothic" pitchFamily="34" charset="-128"/>
              </a:defRPr>
            </a:lvl2pPr>
            <a:lvl3pPr marL="1143000" indent="-228600" defTabSz="457200" eaLnBrk="0" hangingPunct="0">
              <a:defRPr b="1">
                <a:solidFill>
                  <a:schemeClr val="tx1"/>
                </a:solidFill>
                <a:latin typeface="Calibri" pitchFamily="34" charset="0"/>
                <a:ea typeface="MS PGothic" pitchFamily="34" charset="-128"/>
              </a:defRPr>
            </a:lvl3pPr>
            <a:lvl4pPr marL="1600200" indent="-228600" defTabSz="457200" eaLnBrk="0" hangingPunct="0">
              <a:defRPr b="1">
                <a:solidFill>
                  <a:schemeClr val="tx1"/>
                </a:solidFill>
                <a:latin typeface="Calibri" pitchFamily="34" charset="0"/>
                <a:ea typeface="MS PGothic" pitchFamily="34" charset="-128"/>
              </a:defRPr>
            </a:lvl4pPr>
            <a:lvl5pPr marL="2057400" indent="-228600" defTabSz="457200" eaLnBrk="0" hangingPunct="0">
              <a:defRPr b="1">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b="1">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b="1">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b="1">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b="1">
                <a:solidFill>
                  <a:schemeClr val="tx1"/>
                </a:solidFill>
                <a:latin typeface="Calibri" pitchFamily="34" charset="0"/>
                <a:ea typeface="MS PGothic" pitchFamily="34" charset="-128"/>
              </a:defRPr>
            </a:lvl9pPr>
          </a:lstStyle>
          <a:p>
            <a:pPr eaLnBrk="1" hangingPunct="1"/>
            <a:r>
              <a:rPr lang="es-ES" altLang="es-CL" sz="900">
                <a:solidFill>
                  <a:srgbClr val="898989"/>
                </a:solidFill>
                <a:latin typeface="Verdana" pitchFamily="34" charset="0"/>
              </a:rPr>
              <a:t>Gobierno de Chile | Dirección de Presupuestos</a:t>
            </a:r>
          </a:p>
        </p:txBody>
      </p:sp>
      <p:sp>
        <p:nvSpPr>
          <p:cNvPr id="11" name="10 CuadroTexto"/>
          <p:cNvSpPr txBox="1"/>
          <p:nvPr/>
        </p:nvSpPr>
        <p:spPr>
          <a:xfrm>
            <a:off x="0" y="6165850"/>
            <a:ext cx="8823325" cy="400050"/>
          </a:xfrm>
          <a:prstGeom prst="rect">
            <a:avLst/>
          </a:prstGeom>
          <a:noFill/>
        </p:spPr>
        <p:txBody>
          <a:bodyPr>
            <a:spAutoFit/>
          </a:bodyPr>
          <a:lstStyle/>
          <a:p>
            <a:pPr>
              <a:defRPr/>
            </a:pPr>
            <a:r>
              <a:rPr lang="es-CL" sz="1000" dirty="0">
                <a:latin typeface="+mn-lt"/>
                <a:cs typeface="+mn-cs"/>
              </a:rPr>
              <a:t>n 2015: 127 Servicios Públicos</a:t>
            </a:r>
          </a:p>
          <a:p>
            <a:pPr>
              <a:defRPr/>
            </a:pPr>
            <a:r>
              <a:rPr lang="es-CL" sz="1000" dirty="0">
                <a:latin typeface="+mn-lt"/>
                <a:cs typeface="+mn-cs"/>
              </a:rPr>
              <a:t>No incluye servicios adscritos al PMG (n 2015: 7), ni MEI (n 2015: 14)</a:t>
            </a:r>
            <a:endParaRPr lang="es-ES" sz="1000" dirty="0">
              <a:latin typeface="+mn-lt"/>
              <a:cs typeface="+mn-cs"/>
            </a:endParaRPr>
          </a:p>
        </p:txBody>
      </p:sp>
      <p:sp>
        <p:nvSpPr>
          <p:cNvPr id="7173" name="5 Título"/>
          <p:cNvSpPr>
            <a:spLocks noGrp="1"/>
          </p:cNvSpPr>
          <p:nvPr>
            <p:ph type="title"/>
          </p:nvPr>
        </p:nvSpPr>
        <p:spPr bwMode="auto">
          <a:xfrm>
            <a:off x="296863" y="-63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L" altLang="es-CL" smtClean="0"/>
              <a:t>Resultados PMG 1998 - 2015</a:t>
            </a:r>
          </a:p>
        </p:txBody>
      </p:sp>
    </p:spTree>
    <p:extLst>
      <p:ext uri="{BB962C8B-B14F-4D97-AF65-F5344CB8AC3E}">
        <p14:creationId xmlns:p14="http://schemas.microsoft.com/office/powerpoint/2010/main" val="417214299"/>
      </p:ext>
    </p:extLst>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fld id="{40114ADC-3EA0-5042-9016-CD59FC05C1F2}" type="slidenum">
              <a:rPr lang="en-US" smtClean="0"/>
              <a:pPr/>
              <a:t>16</a:t>
            </a:fld>
            <a:endParaRPr lang="en-US"/>
          </a:p>
        </p:txBody>
      </p:sp>
      <p:sp>
        <p:nvSpPr>
          <p:cNvPr id="12" name="8 Título"/>
          <p:cNvSpPr txBox="1">
            <a:spLocks/>
          </p:cNvSpPr>
          <p:nvPr/>
        </p:nvSpPr>
        <p:spPr bwMode="auto">
          <a:xfrm>
            <a:off x="300908" y="402438"/>
            <a:ext cx="7727476" cy="6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b="1" dirty="0" smtClean="0"/>
              <a:t>4. Indicadores </a:t>
            </a:r>
            <a:r>
              <a:rPr lang="es-CL" b="1" dirty="0" smtClean="0"/>
              <a:t>Sistema de Monitoreo </a:t>
            </a:r>
            <a:r>
              <a:rPr lang="es-CL" b="1" dirty="0" smtClean="0"/>
              <a:t>2016</a:t>
            </a:r>
            <a:endParaRPr lang="es-CL" b="1" dirty="0"/>
          </a:p>
        </p:txBody>
      </p:sp>
      <p:graphicFrame>
        <p:nvGraphicFramePr>
          <p:cNvPr id="3" name="2 Objeto"/>
          <p:cNvGraphicFramePr>
            <a:graphicFrameLocks noChangeAspect="1"/>
          </p:cNvGraphicFramePr>
          <p:nvPr>
            <p:extLst>
              <p:ext uri="{D42A27DB-BD31-4B8C-83A1-F6EECF244321}">
                <p14:modId xmlns:p14="http://schemas.microsoft.com/office/powerpoint/2010/main" val="1418676175"/>
              </p:ext>
            </p:extLst>
          </p:nvPr>
        </p:nvGraphicFramePr>
        <p:xfrm>
          <a:off x="73026" y="1340768"/>
          <a:ext cx="8889944" cy="4954265"/>
        </p:xfrm>
        <a:graphic>
          <a:graphicData uri="http://schemas.openxmlformats.org/presentationml/2006/ole">
            <mc:AlternateContent xmlns:mc="http://schemas.openxmlformats.org/markup-compatibility/2006">
              <mc:Choice xmlns:v="urn:schemas-microsoft-com:vml" Requires="v">
                <p:oleObj spid="_x0000_s5129" name="Hoja de cálculo" r:id="rId4" imgW="5267356" imgH="3628987" progId="Excel.Sheet.8">
                  <p:embed/>
                </p:oleObj>
              </mc:Choice>
              <mc:Fallback>
                <p:oleObj name="Hoja de cálculo" r:id="rId4" imgW="5267356" imgH="3628987" progId="Excel.Sheet.8">
                  <p:embed/>
                  <p:pic>
                    <p:nvPicPr>
                      <p:cNvPr id="0" name=""/>
                      <p:cNvPicPr>
                        <a:picLocks noChangeAspect="1" noChangeArrowheads="1"/>
                      </p:cNvPicPr>
                      <p:nvPr/>
                    </p:nvPicPr>
                    <p:blipFill>
                      <a:blip r:embed="rId5"/>
                      <a:srcRect/>
                      <a:stretch>
                        <a:fillRect/>
                      </a:stretch>
                    </p:blipFill>
                    <p:spPr bwMode="auto">
                      <a:xfrm>
                        <a:off x="73026" y="1340768"/>
                        <a:ext cx="8889944" cy="495426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2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PMG Transversales</a:t>
            </a:r>
            <a:endParaRPr lang="es-CL" dirty="0"/>
          </a:p>
        </p:txBody>
      </p:sp>
      <p:sp>
        <p:nvSpPr>
          <p:cNvPr id="5" name="4 Marcador de número de diapositiva"/>
          <p:cNvSpPr>
            <a:spLocks noGrp="1"/>
          </p:cNvSpPr>
          <p:nvPr>
            <p:ph type="sldNum" sz="quarter" idx="10"/>
          </p:nvPr>
        </p:nvSpPr>
        <p:spPr/>
        <p:txBody>
          <a:bodyPr/>
          <a:lstStyle/>
          <a:p>
            <a:pPr>
              <a:defRPr/>
            </a:pPr>
            <a:fld id="{651E414E-9F03-44EF-BFA7-F4AA4B594747}" type="slidenum">
              <a:rPr lang="en-US" altLang="es-CL" smtClean="0"/>
              <a:pPr>
                <a:defRPr/>
              </a:pPr>
              <a:t>17</a:t>
            </a:fld>
            <a:endParaRPr lang="en-US" altLang="es-CL"/>
          </a:p>
        </p:txBody>
      </p:sp>
      <p:graphicFrame>
        <p:nvGraphicFramePr>
          <p:cNvPr id="6" name="5 Tabla"/>
          <p:cNvGraphicFramePr>
            <a:graphicFrameLocks noGrp="1"/>
          </p:cNvGraphicFramePr>
          <p:nvPr>
            <p:extLst>
              <p:ext uri="{D42A27DB-BD31-4B8C-83A1-F6EECF244321}">
                <p14:modId xmlns:p14="http://schemas.microsoft.com/office/powerpoint/2010/main" val="478139126"/>
              </p:ext>
            </p:extLst>
          </p:nvPr>
        </p:nvGraphicFramePr>
        <p:xfrm>
          <a:off x="323850" y="1066800"/>
          <a:ext cx="8352606" cy="5401550"/>
        </p:xfrm>
        <a:graphic>
          <a:graphicData uri="http://schemas.openxmlformats.org/drawingml/2006/table">
            <a:tbl>
              <a:tblPr/>
              <a:tblGrid>
                <a:gridCol w="218464"/>
                <a:gridCol w="1620375"/>
                <a:gridCol w="4674585"/>
                <a:gridCol w="1839182"/>
              </a:tblGrid>
              <a:tr h="267551">
                <a:tc>
                  <a:txBody>
                    <a:bodyPr/>
                    <a:lstStyle/>
                    <a:p>
                      <a:pPr algn="ctr" rtl="0" fontAlgn="ctr"/>
                      <a:r>
                        <a:rPr lang="es-CL" sz="1400" b="1" i="0" u="none" strike="noStrike" dirty="0">
                          <a:solidFill>
                            <a:srgbClr val="000000"/>
                          </a:solidFill>
                          <a:effectLst/>
                          <a:latin typeface="Calibri"/>
                        </a:rPr>
                        <a:t>N°</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rtl="0" fontAlgn="ctr"/>
                      <a:r>
                        <a:rPr lang="es-CL" sz="1400" b="1" i="0" u="none" strike="noStrike" dirty="0">
                          <a:solidFill>
                            <a:srgbClr val="000000"/>
                          </a:solidFill>
                          <a:effectLst/>
                          <a:latin typeface="Calibri"/>
                        </a:rPr>
                        <a:t>Sistema</a:t>
                      </a:r>
                    </a:p>
                  </a:txBody>
                  <a:tcPr marL="7113" marR="7113" marT="7113"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rtl="0" fontAlgn="ctr"/>
                      <a:r>
                        <a:rPr lang="es-CL" sz="1400" b="1" i="0" u="none" strike="noStrike" dirty="0">
                          <a:solidFill>
                            <a:srgbClr val="000000"/>
                          </a:solidFill>
                          <a:effectLst/>
                          <a:latin typeface="Calibri"/>
                        </a:rPr>
                        <a:t>Indicador</a:t>
                      </a:r>
                    </a:p>
                  </a:txBody>
                  <a:tcPr marL="7113" marR="7113" marT="7113"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Calibri"/>
                        </a:rPr>
                        <a:t>Departamento</a:t>
                      </a:r>
                      <a:endParaRPr lang="es-CL" sz="1400" b="1" i="0" u="none" strike="noStrike" dirty="0">
                        <a:solidFill>
                          <a:srgbClr val="000000"/>
                        </a:solidFill>
                        <a:effectLst/>
                        <a:latin typeface="Calibri"/>
                      </a:endParaRPr>
                    </a:p>
                  </a:txBody>
                  <a:tcPr marL="7113" marR="7113" marT="7113"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687992">
                <a:tc>
                  <a:txBody>
                    <a:bodyPr/>
                    <a:lstStyle/>
                    <a:p>
                      <a:pPr algn="ctr" rtl="0" fontAlgn="ctr"/>
                      <a:r>
                        <a:rPr lang="es-CL" sz="1400" b="0" i="0" u="none" strike="noStrike">
                          <a:solidFill>
                            <a:srgbClr val="000000"/>
                          </a:solidFill>
                          <a:effectLst/>
                          <a:latin typeface="Calibri"/>
                        </a:rPr>
                        <a:t>1</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Capacitación</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Porcentaje de actividades de capacitación con compromiso de evaluación de transferencia en el puesto de trabajo realizadas en el año t</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dot"/>
                      <a:round/>
                      <a:headEnd type="none" w="med" len="med"/>
                      <a:tailEnd type="none" w="med" len="med"/>
                    </a:lnB>
                  </a:tcPr>
                </a:tc>
                <a:tc rowSpan="3">
                  <a:txBody>
                    <a:bodyPr/>
                    <a:lstStyle/>
                    <a:p>
                      <a:pPr algn="l" rtl="0" fontAlgn="t"/>
                      <a:r>
                        <a:rPr lang="es-CL" sz="1400" b="0" i="0" u="none" strike="noStrike" kern="1200" dirty="0" smtClean="0">
                          <a:solidFill>
                            <a:srgbClr val="000000"/>
                          </a:solidFill>
                          <a:effectLst/>
                          <a:latin typeface="Calibri"/>
                          <a:ea typeface="+mn-ea"/>
                          <a:cs typeface="+mn-cs"/>
                        </a:rPr>
                        <a:t>Gestión de Personas, Administración y Finanzas</a:t>
                      </a:r>
                    </a:p>
                    <a:p>
                      <a:pPr algn="l" rtl="0" fontAlgn="t"/>
                      <a:endParaRPr lang="es-CL" sz="1400" b="0" i="0" u="none" strike="noStrike" kern="1200" dirty="0">
                        <a:solidFill>
                          <a:srgbClr val="000000"/>
                        </a:solidFill>
                        <a:effectLst/>
                        <a:latin typeface="Calibri"/>
                        <a:ea typeface="+mn-ea"/>
                        <a:cs typeface="+mn-cs"/>
                      </a:endParaRP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dot"/>
                      <a:round/>
                      <a:headEnd type="none" w="med" len="med"/>
                      <a:tailEnd type="none" w="med" len="med"/>
                    </a:lnB>
                  </a:tcPr>
                </a:tc>
              </a:tr>
              <a:tr h="397507">
                <a:tc>
                  <a:txBody>
                    <a:bodyPr/>
                    <a:lstStyle/>
                    <a:p>
                      <a:pPr algn="ctr" rtl="0" fontAlgn="ctr"/>
                      <a:r>
                        <a:rPr lang="es-CL" sz="1400" b="0" i="0" u="none" strike="noStrike">
                          <a:solidFill>
                            <a:srgbClr val="000000"/>
                          </a:solidFill>
                          <a:effectLst/>
                          <a:latin typeface="Calibri"/>
                        </a:rPr>
                        <a:t>2</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a:solidFill>
                            <a:srgbClr val="000000"/>
                          </a:solidFill>
                          <a:effectLst/>
                          <a:latin typeface="Calibri"/>
                        </a:rPr>
                        <a:t>Higiene y Seguridad</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Tasa de accidentabilidad por accidentes del trabajo en el  año t</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vMerge="1">
                  <a:txBody>
                    <a:bodyPr/>
                    <a:lstStyle/>
                    <a:p>
                      <a:pPr algn="l" rtl="0" fontAlgn="t"/>
                      <a:endParaRPr lang="es-CL" sz="1400" b="0" i="0" u="none" strike="noStrike" dirty="0">
                        <a:solidFill>
                          <a:srgbClr val="000000"/>
                        </a:solidFill>
                        <a:effectLst/>
                        <a:latin typeface="Calibri"/>
                      </a:endParaRP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r>
              <a:tr h="397507">
                <a:tc>
                  <a:txBody>
                    <a:bodyPr/>
                    <a:lstStyle/>
                    <a:p>
                      <a:pPr algn="ctr" rtl="0" fontAlgn="ctr"/>
                      <a:r>
                        <a:rPr lang="es-CL" sz="1400" b="0" i="0" u="none" strike="noStrike">
                          <a:solidFill>
                            <a:srgbClr val="000000"/>
                          </a:solidFill>
                          <a:effectLst/>
                          <a:latin typeface="Calibri"/>
                        </a:rPr>
                        <a:t>3</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Compras Públicas</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Porcentaje de licitaciones sin oferente en el año t</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vMerge="1">
                  <a:txBody>
                    <a:bodyPr/>
                    <a:lstStyle/>
                    <a:p>
                      <a:pPr algn="l" rtl="0" fontAlgn="t"/>
                      <a:endParaRPr lang="es-CL" sz="1400" b="0" i="0" u="none" strike="noStrike" dirty="0">
                        <a:solidFill>
                          <a:srgbClr val="000000"/>
                        </a:solidFill>
                        <a:effectLst/>
                        <a:latin typeface="Calibri"/>
                      </a:endParaRP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r>
              <a:tr h="504526">
                <a:tc>
                  <a:txBody>
                    <a:bodyPr/>
                    <a:lstStyle/>
                    <a:p>
                      <a:pPr algn="ctr" rtl="0" fontAlgn="ctr"/>
                      <a:r>
                        <a:rPr lang="es-CL" sz="1400" b="0" i="0" u="none" strike="noStrike">
                          <a:solidFill>
                            <a:srgbClr val="000000"/>
                          </a:solidFill>
                          <a:effectLst/>
                          <a:latin typeface="Calibri"/>
                        </a:rPr>
                        <a:t>4</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Gobierno Digital </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Porcentaje de trámites digitalizados al año t respecto del total de trámites identificados en el catastro de trámites del año t-1</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kern="1200" dirty="0" smtClean="0">
                          <a:solidFill>
                            <a:srgbClr val="000000"/>
                          </a:solidFill>
                          <a:effectLst/>
                          <a:latin typeface="Calibri"/>
                          <a:ea typeface="+mn-ea"/>
                          <a:cs typeface="+mn-cs"/>
                        </a:rPr>
                        <a:t>Gestión Territorial</a:t>
                      </a:r>
                    </a:p>
                    <a:p>
                      <a:pPr algn="l" rtl="0" fontAlgn="t"/>
                      <a:endParaRPr lang="es-CL" sz="1400" b="0" i="0" u="none" strike="noStrike" kern="1200" dirty="0">
                        <a:solidFill>
                          <a:srgbClr val="000000"/>
                        </a:solidFill>
                        <a:effectLst/>
                        <a:latin typeface="Calibri"/>
                        <a:ea typeface="+mn-ea"/>
                        <a:cs typeface="+mn-cs"/>
                      </a:endParaRP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r>
              <a:tr h="489238">
                <a:tc>
                  <a:txBody>
                    <a:bodyPr/>
                    <a:lstStyle/>
                    <a:p>
                      <a:pPr algn="ctr" rtl="0" fontAlgn="ctr"/>
                      <a:r>
                        <a:rPr lang="es-CL" sz="1400" b="0" i="0" u="none" strike="noStrike">
                          <a:solidFill>
                            <a:srgbClr val="000000"/>
                          </a:solidFill>
                          <a:effectLst/>
                          <a:latin typeface="Calibri"/>
                        </a:rPr>
                        <a:t>5</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a:solidFill>
                            <a:srgbClr val="000000"/>
                          </a:solidFill>
                          <a:effectLst/>
                          <a:latin typeface="Calibri"/>
                        </a:rPr>
                        <a:t>Seguridad de la Información</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Porcentaje de controles de seguridad de la información implementados respecto del total definido en la Norma </a:t>
                      </a:r>
                      <a:r>
                        <a:rPr lang="es-CL" sz="1400" b="0" i="0" u="none" strike="noStrike" dirty="0" err="1">
                          <a:solidFill>
                            <a:srgbClr val="000000"/>
                          </a:solidFill>
                          <a:effectLst/>
                          <a:latin typeface="Calibri"/>
                        </a:rPr>
                        <a:t>NCh</a:t>
                      </a:r>
                      <a:r>
                        <a:rPr lang="es-CL" sz="1400" b="0" i="0" u="none" strike="noStrike" dirty="0">
                          <a:solidFill>
                            <a:srgbClr val="000000"/>
                          </a:solidFill>
                          <a:effectLst/>
                          <a:latin typeface="Calibri"/>
                        </a:rPr>
                        <a:t>-ISO 27001 en el año t</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smtClean="0">
                          <a:solidFill>
                            <a:srgbClr val="000000"/>
                          </a:solidFill>
                          <a:effectLst/>
                          <a:latin typeface="Calibri"/>
                        </a:rPr>
                        <a:t>Gestión de Tecnologías de la Información</a:t>
                      </a:r>
                    </a:p>
                    <a:p>
                      <a:pPr algn="l" rtl="0" fontAlgn="t"/>
                      <a:endParaRPr lang="es-CL" sz="1400" b="0" i="0" u="none" strike="noStrike" dirty="0">
                        <a:solidFill>
                          <a:srgbClr val="000000"/>
                        </a:solidFill>
                        <a:effectLst/>
                        <a:latin typeface="Calibri"/>
                      </a:endParaRP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r>
              <a:tr h="512172">
                <a:tc>
                  <a:txBody>
                    <a:bodyPr/>
                    <a:lstStyle/>
                    <a:p>
                      <a:pPr algn="ctr" rtl="0" fontAlgn="ctr"/>
                      <a:r>
                        <a:rPr lang="es-CL" sz="1400" b="0" i="0" u="none" strike="noStrike">
                          <a:solidFill>
                            <a:srgbClr val="000000"/>
                          </a:solidFill>
                          <a:effectLst/>
                          <a:latin typeface="Calibri"/>
                        </a:rPr>
                        <a:t>6</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ctr"/>
                      <a:r>
                        <a:rPr lang="es-CL" sz="1400" b="0" i="0" u="none" strike="noStrike">
                          <a:solidFill>
                            <a:srgbClr val="000000"/>
                          </a:solidFill>
                          <a:effectLst/>
                          <a:latin typeface="Calibri"/>
                        </a:rPr>
                        <a:t>Sistema de atención ciudadana</a:t>
                      </a:r>
                    </a:p>
                  </a:txBody>
                  <a:tcPr marL="7113" marR="7113" marT="7113"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ctr"/>
                      <a:r>
                        <a:rPr lang="es-CL" sz="1400" b="0" i="0" u="none" strike="noStrike" dirty="0">
                          <a:solidFill>
                            <a:srgbClr val="000000"/>
                          </a:solidFill>
                          <a:effectLst/>
                          <a:latin typeface="Calibri"/>
                        </a:rPr>
                        <a:t>Porcentaje de solicitudes de acceso a la información pública respondidas en un plazo menor o igual a 15 días hábiles en el año t</a:t>
                      </a:r>
                    </a:p>
                  </a:txBody>
                  <a:tcPr marL="7113" marR="7113" marT="7113"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ctr"/>
                      <a:r>
                        <a:rPr lang="es-CL" sz="1400" b="0" i="0" u="none" strike="noStrike" dirty="0" smtClean="0">
                          <a:solidFill>
                            <a:srgbClr val="000000"/>
                          </a:solidFill>
                          <a:effectLst/>
                          <a:latin typeface="Calibri"/>
                        </a:rPr>
                        <a:t>Gestión</a:t>
                      </a:r>
                      <a:r>
                        <a:rPr lang="es-CL" sz="1400" b="0" i="0" u="none" strike="noStrike" baseline="0" dirty="0" smtClean="0">
                          <a:solidFill>
                            <a:srgbClr val="000000"/>
                          </a:solidFill>
                          <a:effectLst/>
                          <a:latin typeface="Calibri"/>
                        </a:rPr>
                        <a:t> Territorial</a:t>
                      </a:r>
                    </a:p>
                  </a:txBody>
                  <a:tcPr marL="7113" marR="7113" marT="7113"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r>
              <a:tr h="464312">
                <a:tc>
                  <a:txBody>
                    <a:bodyPr/>
                    <a:lstStyle/>
                    <a:p>
                      <a:pPr algn="ctr" rtl="0" fontAlgn="ctr"/>
                      <a:r>
                        <a:rPr lang="es-CL" sz="1400" b="0" i="0" u="none" strike="noStrike">
                          <a:solidFill>
                            <a:srgbClr val="000000"/>
                          </a:solidFill>
                          <a:effectLst/>
                          <a:latin typeface="Calibri"/>
                        </a:rPr>
                        <a:t>7</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a:solidFill>
                            <a:srgbClr val="000000"/>
                          </a:solidFill>
                          <a:effectLst/>
                          <a:latin typeface="Calibri"/>
                        </a:rPr>
                        <a:t>Auditoría Interna</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Porcentaje de compromisos del Plan de Seguimiento de Auditorías implementados en el año t</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smtClean="0">
                          <a:solidFill>
                            <a:srgbClr val="000000"/>
                          </a:solidFill>
                          <a:effectLst/>
                          <a:latin typeface="Calibri"/>
                        </a:rPr>
                        <a:t>Auditoría Interna</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r>
              <a:tr h="922805">
                <a:tc>
                  <a:txBody>
                    <a:bodyPr/>
                    <a:lstStyle/>
                    <a:p>
                      <a:pPr algn="ctr" rtl="0" fontAlgn="ctr"/>
                      <a:r>
                        <a:rPr lang="es-CL" sz="1400" b="0" i="0" u="none" strike="noStrike">
                          <a:solidFill>
                            <a:srgbClr val="000000"/>
                          </a:solidFill>
                          <a:effectLst/>
                          <a:latin typeface="Calibri"/>
                        </a:rPr>
                        <a:t>8</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a:solidFill>
                            <a:srgbClr val="000000"/>
                          </a:solidFill>
                          <a:effectLst/>
                          <a:latin typeface="Calibri"/>
                        </a:rPr>
                        <a:t>Equidad de Género</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Porcentaje de medidas para la igualdad de género del Programa de Trabajo implementadas en el año t</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c>
                  <a:txBody>
                    <a:bodyPr/>
                    <a:lstStyle/>
                    <a:p>
                      <a:pPr algn="l" rtl="0" fontAlgn="t"/>
                      <a:r>
                        <a:rPr lang="es-CL" sz="1400" b="0" i="0" u="none" strike="noStrike" dirty="0" smtClean="0">
                          <a:solidFill>
                            <a:srgbClr val="000000"/>
                          </a:solidFill>
                          <a:effectLst/>
                          <a:latin typeface="Calibri"/>
                        </a:rPr>
                        <a:t>Control de Gestión y</a:t>
                      </a:r>
                      <a:r>
                        <a:rPr lang="es-CL" sz="1400" b="0" i="0" u="none" strike="noStrike" baseline="0" dirty="0" smtClean="0">
                          <a:solidFill>
                            <a:srgbClr val="000000"/>
                          </a:solidFill>
                          <a:effectLst/>
                          <a:latin typeface="Calibri"/>
                        </a:rPr>
                        <a:t> Procesos</a:t>
                      </a:r>
                      <a:endParaRPr lang="es-CL" sz="1400" b="0" i="0" u="none" strike="noStrike" dirty="0">
                        <a:solidFill>
                          <a:srgbClr val="000000"/>
                        </a:solidFill>
                        <a:effectLst/>
                        <a:latin typeface="Calibri"/>
                      </a:endParaRP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6350" cap="flat" cmpd="sng" algn="ctr">
                      <a:solidFill>
                        <a:srgbClr val="1F497D"/>
                      </a:solidFill>
                      <a:prstDash val="dot"/>
                      <a:round/>
                      <a:headEnd type="none" w="med" len="med"/>
                      <a:tailEnd type="none" w="med" len="med"/>
                    </a:lnB>
                  </a:tcPr>
                </a:tc>
              </a:tr>
              <a:tr h="464964">
                <a:tc>
                  <a:txBody>
                    <a:bodyPr/>
                    <a:lstStyle/>
                    <a:p>
                      <a:pPr algn="ctr" rtl="0" fontAlgn="ctr"/>
                      <a:r>
                        <a:rPr lang="es-CL" sz="1400" b="0" i="0" u="none" strike="noStrike">
                          <a:solidFill>
                            <a:srgbClr val="000000"/>
                          </a:solidFill>
                          <a:effectLst/>
                          <a:latin typeface="Calibri"/>
                        </a:rPr>
                        <a:t>9</a:t>
                      </a:r>
                    </a:p>
                  </a:txBody>
                  <a:tcPr marL="7113" marR="7113" marT="7113"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l" rtl="0" fontAlgn="t"/>
                      <a:r>
                        <a:rPr lang="es-CL" sz="1400" b="0" i="0" u="none" strike="noStrike">
                          <a:solidFill>
                            <a:srgbClr val="000000"/>
                          </a:solidFill>
                          <a:effectLst/>
                          <a:latin typeface="Calibri"/>
                        </a:rPr>
                        <a:t>Descentralización</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l" rtl="0" fontAlgn="t"/>
                      <a:r>
                        <a:rPr lang="es-CL" sz="1400" b="0" i="0" u="none" strike="noStrike" dirty="0">
                          <a:solidFill>
                            <a:srgbClr val="000000"/>
                          </a:solidFill>
                          <a:effectLst/>
                          <a:latin typeface="Calibri"/>
                        </a:rPr>
                        <a:t>Porcentaje de iniciativas para la descentralización del Plan de Descentralización implementadas en el año t</a:t>
                      </a: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l" rtl="0" fontAlgn="t"/>
                      <a:r>
                        <a:rPr lang="es-CL" sz="1400" b="0" i="0" u="none" strike="noStrike" dirty="0" smtClean="0">
                          <a:solidFill>
                            <a:srgbClr val="000000"/>
                          </a:solidFill>
                          <a:effectLst/>
                          <a:latin typeface="Calibri"/>
                        </a:rPr>
                        <a:t>Gestión Territorial</a:t>
                      </a:r>
                      <a:endParaRPr lang="es-CL" sz="1400" b="0" i="0" u="none" strike="noStrike" dirty="0">
                        <a:solidFill>
                          <a:srgbClr val="000000"/>
                        </a:solidFill>
                        <a:effectLst/>
                        <a:latin typeface="Calibri"/>
                      </a:endParaRPr>
                    </a:p>
                  </a:txBody>
                  <a:tcPr marL="7113" marR="7113" marT="7113" marB="0">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dot"/>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1448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332656"/>
            <a:ext cx="8164513" cy="962744"/>
          </a:xfrm>
        </p:spPr>
        <p:txBody>
          <a:bodyPr/>
          <a:lstStyle/>
          <a:p>
            <a:r>
              <a:rPr lang="es-CL" b="1" dirty="0" smtClean="0"/>
              <a:t>6. Sistema de Control de Gestión</a:t>
            </a:r>
            <a:endParaRPr lang="es-CL" b="1" dirty="0"/>
          </a:p>
        </p:txBody>
      </p:sp>
      <p:sp>
        <p:nvSpPr>
          <p:cNvPr id="3" name="2 Marcador de contenido"/>
          <p:cNvSpPr>
            <a:spLocks noGrp="1"/>
          </p:cNvSpPr>
          <p:nvPr>
            <p:ph idx="1"/>
          </p:nvPr>
        </p:nvSpPr>
        <p:spPr>
          <a:xfrm>
            <a:off x="152400" y="980728"/>
            <a:ext cx="8812088" cy="5547072"/>
          </a:xfrm>
        </p:spPr>
        <p:txBody>
          <a:bodyPr/>
          <a:lstStyle/>
          <a:p>
            <a:pPr>
              <a:spcBef>
                <a:spcPts val="600"/>
              </a:spcBef>
              <a:spcAft>
                <a:spcPts val="0"/>
              </a:spcAft>
            </a:pPr>
            <a:r>
              <a:rPr lang="es-CL" sz="1800" b="1" dirty="0" smtClean="0">
                <a:solidFill>
                  <a:schemeClr val="tx1"/>
                </a:solidFill>
              </a:rPr>
              <a:t>Monitoreo mensual </a:t>
            </a:r>
            <a:r>
              <a:rPr lang="es-CL" sz="1800" dirty="0" smtClean="0">
                <a:solidFill>
                  <a:schemeClr val="tx1"/>
                </a:solidFill>
              </a:rPr>
              <a:t>en Reporte de Gestión.  </a:t>
            </a:r>
          </a:p>
          <a:p>
            <a:pPr lvl="1">
              <a:spcBef>
                <a:spcPts val="600"/>
              </a:spcBef>
              <a:spcAft>
                <a:spcPts val="0"/>
              </a:spcAft>
            </a:pPr>
            <a:r>
              <a:rPr lang="es-CL" sz="1800" dirty="0" smtClean="0">
                <a:solidFill>
                  <a:schemeClr val="tx1"/>
                </a:solidFill>
              </a:rPr>
              <a:t>Solicitud de datos </a:t>
            </a:r>
            <a:r>
              <a:rPr lang="es-CL" sz="1800" dirty="0" smtClean="0">
                <a:solidFill>
                  <a:schemeClr val="tx1"/>
                </a:solidFill>
              </a:rPr>
              <a:t>Transversales los 3 primeros días hábiles del mes. Publicación en página web FONASA antes del 08 de cada mes.</a:t>
            </a:r>
          </a:p>
          <a:p>
            <a:pPr lvl="1">
              <a:spcBef>
                <a:spcPts val="600"/>
              </a:spcBef>
              <a:spcAft>
                <a:spcPts val="0"/>
              </a:spcAft>
            </a:pPr>
            <a:r>
              <a:rPr lang="es-CL" sz="1800" dirty="0" smtClean="0">
                <a:solidFill>
                  <a:schemeClr val="tx1"/>
                </a:solidFill>
              </a:rPr>
              <a:t>Solicitud de datos PMG –H y KPI al día 10 de cada mes.   Entrega de reporte </a:t>
            </a:r>
            <a:r>
              <a:rPr lang="es-CL" sz="1800" dirty="0" smtClean="0">
                <a:solidFill>
                  <a:schemeClr val="tx1"/>
                </a:solidFill>
              </a:rPr>
              <a:t>mensual al 15 de cada mes</a:t>
            </a:r>
            <a:r>
              <a:rPr lang="es-CL" sz="1800" dirty="0" smtClean="0">
                <a:solidFill>
                  <a:schemeClr val="tx1"/>
                </a:solidFill>
              </a:rPr>
              <a:t>.</a:t>
            </a:r>
          </a:p>
          <a:p>
            <a:pPr lvl="1">
              <a:spcBef>
                <a:spcPts val="600"/>
              </a:spcBef>
              <a:spcAft>
                <a:spcPts val="0"/>
              </a:spcAft>
            </a:pPr>
            <a:r>
              <a:rPr lang="es-CL" sz="1800" dirty="0" smtClean="0">
                <a:solidFill>
                  <a:schemeClr val="tx1"/>
                </a:solidFill>
              </a:rPr>
              <a:t>Evaluación de acuerdo a las programaciones.</a:t>
            </a:r>
            <a:endParaRPr lang="es-CL" sz="1800" dirty="0" smtClean="0">
              <a:solidFill>
                <a:schemeClr val="tx1"/>
              </a:solidFill>
            </a:endParaRPr>
          </a:p>
          <a:p>
            <a:pPr>
              <a:spcBef>
                <a:spcPts val="600"/>
              </a:spcBef>
              <a:spcAft>
                <a:spcPts val="0"/>
              </a:spcAft>
            </a:pPr>
            <a:r>
              <a:rPr lang="es-CL" sz="1800" dirty="0" smtClean="0">
                <a:solidFill>
                  <a:schemeClr val="tx1"/>
                </a:solidFill>
              </a:rPr>
              <a:t>Revisión y validación de Medios de Verificación. Repositorio único: (</a:t>
            </a:r>
            <a:r>
              <a:rPr lang="es-CL" sz="1800" dirty="0" err="1" smtClean="0">
                <a:solidFill>
                  <a:schemeClr val="tx1"/>
                </a:solidFill>
                <a:hlinkClick r:id="rId2"/>
              </a:rPr>
              <a:t>sharepoint</a:t>
            </a:r>
            <a:r>
              <a:rPr lang="es-CL" sz="1800" dirty="0" smtClean="0">
                <a:solidFill>
                  <a:schemeClr val="tx1"/>
                </a:solidFill>
              </a:rPr>
              <a:t>). </a:t>
            </a:r>
            <a:r>
              <a:rPr lang="es-CL" sz="1800" dirty="0">
                <a:hlinkClick r:id="rId2"/>
              </a:rPr>
              <a:t>https://</a:t>
            </a:r>
            <a:r>
              <a:rPr lang="es-CL" sz="1800" dirty="0" smtClean="0">
                <a:hlinkClick r:id="rId2"/>
              </a:rPr>
              <a:t>fonasa.sharepoint.com/sites/gesdoc</a:t>
            </a:r>
            <a:endParaRPr lang="es-CL" sz="1800" dirty="0" smtClean="0"/>
          </a:p>
          <a:p>
            <a:pPr>
              <a:spcBef>
                <a:spcPts val="600"/>
              </a:spcBef>
              <a:spcAft>
                <a:spcPts val="0"/>
              </a:spcAft>
            </a:pPr>
            <a:r>
              <a:rPr lang="es-CL" sz="1800" dirty="0" smtClean="0">
                <a:solidFill>
                  <a:schemeClr val="tx1"/>
                </a:solidFill>
              </a:rPr>
              <a:t>Talleres de capacitación por DZ</a:t>
            </a:r>
          </a:p>
          <a:p>
            <a:pPr>
              <a:spcBef>
                <a:spcPts val="600"/>
              </a:spcBef>
              <a:spcAft>
                <a:spcPts val="0"/>
              </a:spcAft>
            </a:pPr>
            <a:r>
              <a:rPr lang="es-CL" sz="1800" dirty="0" smtClean="0">
                <a:solidFill>
                  <a:schemeClr val="tx1"/>
                </a:solidFill>
              </a:rPr>
              <a:t>Presentación </a:t>
            </a:r>
            <a:r>
              <a:rPr lang="es-CL" sz="1800" dirty="0" smtClean="0">
                <a:solidFill>
                  <a:schemeClr val="tx1"/>
                </a:solidFill>
              </a:rPr>
              <a:t>a </a:t>
            </a:r>
            <a:r>
              <a:rPr lang="es-CL" sz="1800" b="1" dirty="0" smtClean="0">
                <a:solidFill>
                  <a:schemeClr val="tx1"/>
                </a:solidFill>
              </a:rPr>
              <a:t>Comité Ejecutivo.</a:t>
            </a:r>
          </a:p>
          <a:p>
            <a:pPr>
              <a:spcBef>
                <a:spcPts val="600"/>
              </a:spcBef>
              <a:spcAft>
                <a:spcPts val="0"/>
              </a:spcAft>
            </a:pPr>
            <a:r>
              <a:rPr lang="es-CL" sz="1800" dirty="0" smtClean="0">
                <a:solidFill>
                  <a:schemeClr val="tx1"/>
                </a:solidFill>
              </a:rPr>
              <a:t>Presentación </a:t>
            </a:r>
            <a:r>
              <a:rPr lang="es-CL" sz="1800" dirty="0">
                <a:solidFill>
                  <a:schemeClr val="tx1"/>
                </a:solidFill>
              </a:rPr>
              <a:t>y revisión de cumplimiento a nivel de Jefes de </a:t>
            </a:r>
            <a:r>
              <a:rPr lang="es-CL" sz="1800" dirty="0" err="1">
                <a:solidFill>
                  <a:schemeClr val="tx1"/>
                </a:solidFill>
              </a:rPr>
              <a:t>Subdepto</a:t>
            </a:r>
            <a:r>
              <a:rPr lang="es-CL" sz="1800" dirty="0">
                <a:solidFill>
                  <a:schemeClr val="tx1"/>
                </a:solidFill>
              </a:rPr>
              <a:t>. (</a:t>
            </a:r>
            <a:r>
              <a:rPr lang="es-CL" sz="1800" b="1" dirty="0">
                <a:solidFill>
                  <a:schemeClr val="tx1"/>
                </a:solidFill>
              </a:rPr>
              <a:t>Comité </a:t>
            </a:r>
            <a:r>
              <a:rPr lang="es-CL" sz="1800" b="1" dirty="0" smtClean="0">
                <a:solidFill>
                  <a:schemeClr val="tx1"/>
                </a:solidFill>
              </a:rPr>
              <a:t>Táctico</a:t>
            </a:r>
            <a:r>
              <a:rPr lang="es-CL" sz="1800" dirty="0" smtClean="0">
                <a:solidFill>
                  <a:schemeClr val="tx1"/>
                </a:solidFill>
              </a:rPr>
              <a:t>)</a:t>
            </a:r>
            <a:endParaRPr lang="es-CL" sz="1800" dirty="0">
              <a:solidFill>
                <a:schemeClr val="tx1"/>
              </a:solidFill>
            </a:endParaRPr>
          </a:p>
          <a:p>
            <a:pPr>
              <a:spcBef>
                <a:spcPts val="600"/>
              </a:spcBef>
              <a:spcAft>
                <a:spcPts val="0"/>
              </a:spcAft>
            </a:pPr>
            <a:r>
              <a:rPr lang="es-CL" sz="1800" dirty="0" smtClean="0">
                <a:solidFill>
                  <a:schemeClr val="tx1"/>
                </a:solidFill>
              </a:rPr>
              <a:t>Coordinación con </a:t>
            </a:r>
            <a:r>
              <a:rPr lang="es-CL" sz="1800" b="1" dirty="0" smtClean="0">
                <a:solidFill>
                  <a:schemeClr val="tx1"/>
                </a:solidFill>
              </a:rPr>
              <a:t>Red de Expertos</a:t>
            </a:r>
            <a:r>
              <a:rPr lang="es-CL" sz="1800" dirty="0" smtClean="0">
                <a:solidFill>
                  <a:schemeClr val="tx1"/>
                </a:solidFill>
              </a:rPr>
              <a:t>.</a:t>
            </a:r>
          </a:p>
          <a:p>
            <a:pPr>
              <a:spcBef>
                <a:spcPts val="600"/>
              </a:spcBef>
              <a:spcAft>
                <a:spcPts val="0"/>
              </a:spcAft>
            </a:pPr>
            <a:r>
              <a:rPr lang="es-CL" sz="1800" dirty="0" smtClean="0">
                <a:solidFill>
                  <a:schemeClr val="tx1"/>
                </a:solidFill>
              </a:rPr>
              <a:t>Trabajo permanente con </a:t>
            </a:r>
            <a:r>
              <a:rPr lang="es-CL" sz="1800" b="1" dirty="0" err="1" smtClean="0">
                <a:solidFill>
                  <a:schemeClr val="tx1"/>
                </a:solidFill>
              </a:rPr>
              <a:t>Sectorialista</a:t>
            </a:r>
            <a:r>
              <a:rPr lang="es-CL" sz="1800" b="1" dirty="0" smtClean="0">
                <a:solidFill>
                  <a:schemeClr val="tx1"/>
                </a:solidFill>
              </a:rPr>
              <a:t> DIPRES</a:t>
            </a:r>
            <a:r>
              <a:rPr lang="es-CL" sz="1800" dirty="0" smtClean="0">
                <a:solidFill>
                  <a:schemeClr val="tx1"/>
                </a:solidFill>
              </a:rPr>
              <a:t>.</a:t>
            </a:r>
          </a:p>
          <a:p>
            <a:pPr>
              <a:spcBef>
                <a:spcPts val="600"/>
              </a:spcBef>
              <a:spcAft>
                <a:spcPts val="1200"/>
              </a:spcAft>
            </a:pPr>
            <a:endParaRPr lang="es-CL"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811CB877-DCBC-47DE-AF51-5D8993CEB299}" type="slidenum">
              <a:rPr lang="en-US" altLang="es-CL" smtClean="0"/>
              <a:pPr>
                <a:defRPr/>
              </a:pPr>
              <a:t>18</a:t>
            </a:fld>
            <a:endParaRPr lang="en-US" altLang="es-CL"/>
          </a:p>
        </p:txBody>
      </p:sp>
    </p:spTree>
    <p:extLst>
      <p:ext uri="{BB962C8B-B14F-4D97-AF65-F5344CB8AC3E}">
        <p14:creationId xmlns:p14="http://schemas.microsoft.com/office/powerpoint/2010/main" val="2894957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8513" y="2098675"/>
            <a:ext cx="19812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3"/>
          <p:cNvSpPr>
            <a:spLocks noGrp="1"/>
          </p:cNvSpPr>
          <p:nvPr>
            <p:ph type="title" idx="4294967295"/>
          </p:nvPr>
        </p:nvSpPr>
        <p:spPr>
          <a:xfrm>
            <a:off x="539552" y="1963080"/>
            <a:ext cx="8164513" cy="1143000"/>
          </a:xfrm>
          <a:prstGeom prst="rect">
            <a:avLst/>
          </a:prstGeom>
        </p:spPr>
        <p:txBody>
          <a:bodyPr/>
          <a:lstStyle/>
          <a:p>
            <a:pPr eaLnBrk="1" hangingPunct="1"/>
            <a:r>
              <a:rPr lang="en-US" sz="4800" dirty="0" smtClean="0">
                <a:solidFill>
                  <a:schemeClr val="bg1"/>
                </a:solidFill>
                <a:latin typeface="Verdana" pitchFamily="34" charset="0"/>
                <a:cs typeface="Verdana" pitchFamily="34" charset="0"/>
              </a:rPr>
              <a:t>Gracias!</a:t>
            </a:r>
          </a:p>
        </p:txBody>
      </p:sp>
      <mc:AlternateContent xmlns:mc="http://schemas.openxmlformats.org/markup-compatibility/2006" xmlns:p14="http://schemas.microsoft.com/office/powerpoint/2010/main">
        <mc:Choice Requires="p14">
          <p:contentPart p14:bwMode="auto" r:id="rId3">
            <p14:nvContentPartPr>
              <p14:cNvPr id="7" name="6 Entrada de lápiz"/>
              <p14:cNvContentPartPr/>
              <p14:nvPr/>
            </p14:nvContentPartPr>
            <p14:xfrm>
              <a:off x="3831083" y="2096727"/>
              <a:ext cx="725400" cy="268560"/>
            </p14:xfrm>
          </p:contentPart>
        </mc:Choice>
        <mc:Fallback xmlns="">
          <p:pic>
            <p:nvPicPr>
              <p:cNvPr id="7" name="6 Entrada de lápiz"/>
              <p:cNvPicPr/>
              <p:nvPr/>
            </p:nvPicPr>
            <p:blipFill>
              <a:blip r:embed="rId4"/>
              <a:stretch>
                <a:fillRect/>
              </a:stretch>
            </p:blipFill>
            <p:spPr>
              <a:xfrm>
                <a:off x="3819203" y="2084847"/>
                <a:ext cx="7491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7 Entrada de lápiz"/>
              <p14:cNvContentPartPr/>
              <p14:nvPr/>
            </p14:nvContentPartPr>
            <p14:xfrm>
              <a:off x="3704723" y="2585607"/>
              <a:ext cx="1403640" cy="709920"/>
            </p14:xfrm>
          </p:contentPart>
        </mc:Choice>
        <mc:Fallback xmlns="">
          <p:pic>
            <p:nvPicPr>
              <p:cNvPr id="8" name="7 Entrada de lápiz"/>
              <p:cNvPicPr/>
              <p:nvPr/>
            </p:nvPicPr>
            <p:blipFill>
              <a:blip r:embed="rId6"/>
              <a:stretch>
                <a:fillRect/>
              </a:stretch>
            </p:blipFill>
            <p:spPr>
              <a:xfrm>
                <a:off x="3692843" y="2573727"/>
                <a:ext cx="1427400" cy="733680"/>
              </a:xfrm>
              <a:prstGeom prst="rect">
                <a:avLst/>
              </a:prstGeom>
            </p:spPr>
          </p:pic>
        </mc:Fallback>
      </mc:AlternateContent>
    </p:spTree>
    <p:extLst>
      <p:ext uri="{BB962C8B-B14F-4D97-AF65-F5344CB8AC3E}">
        <p14:creationId xmlns:p14="http://schemas.microsoft.com/office/powerpoint/2010/main" val="23960744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61846"/>
            <a:ext cx="7777361" cy="720080"/>
          </a:xfrm>
        </p:spPr>
        <p:txBody>
          <a:bodyPr/>
          <a:lstStyle/>
          <a:p>
            <a:r>
              <a:rPr lang="es-CL" dirty="0" smtClean="0"/>
              <a:t>Temario</a:t>
            </a:r>
            <a:endParaRPr lang="es-CL" dirty="0"/>
          </a:p>
        </p:txBody>
      </p:sp>
      <p:sp>
        <p:nvSpPr>
          <p:cNvPr id="3" name="2 Marcador de contenido"/>
          <p:cNvSpPr>
            <a:spLocks noGrp="1"/>
          </p:cNvSpPr>
          <p:nvPr>
            <p:ph idx="1"/>
          </p:nvPr>
        </p:nvSpPr>
        <p:spPr>
          <a:xfrm>
            <a:off x="1259632" y="1477963"/>
            <a:ext cx="6912767" cy="3319189"/>
          </a:xfrm>
        </p:spPr>
        <p:txBody>
          <a:bodyPr/>
          <a:lstStyle/>
          <a:p>
            <a:pPr>
              <a:buFont typeface="+mj-lt"/>
              <a:buAutoNum type="arabicPeriod"/>
            </a:pPr>
            <a:r>
              <a:rPr lang="es-CL" dirty="0">
                <a:solidFill>
                  <a:schemeClr val="tx1"/>
                </a:solidFill>
              </a:rPr>
              <a:t>Roles y funciones Comité de Gestión de Metas</a:t>
            </a:r>
          </a:p>
          <a:p>
            <a:pPr>
              <a:buFont typeface="+mj-lt"/>
              <a:buAutoNum type="arabicPeriod"/>
            </a:pPr>
            <a:r>
              <a:rPr lang="es-CL" dirty="0" smtClean="0">
                <a:solidFill>
                  <a:schemeClr val="tx1"/>
                </a:solidFill>
              </a:rPr>
              <a:t>Sistema </a:t>
            </a:r>
            <a:r>
              <a:rPr lang="es-CL" dirty="0" smtClean="0">
                <a:solidFill>
                  <a:schemeClr val="tx1"/>
                </a:solidFill>
              </a:rPr>
              <a:t>de Incentivo Funcionario</a:t>
            </a:r>
          </a:p>
          <a:p>
            <a:pPr lvl="1"/>
            <a:r>
              <a:rPr lang="es-CL" sz="2000" dirty="0" smtClean="0">
                <a:solidFill>
                  <a:schemeClr val="tx1"/>
                </a:solidFill>
              </a:rPr>
              <a:t>Sistema PMG</a:t>
            </a:r>
          </a:p>
          <a:p>
            <a:pPr lvl="1"/>
            <a:r>
              <a:rPr lang="es-CL" sz="2000" dirty="0" smtClean="0">
                <a:solidFill>
                  <a:schemeClr val="tx1"/>
                </a:solidFill>
              </a:rPr>
              <a:t>Sistema </a:t>
            </a:r>
            <a:r>
              <a:rPr lang="es-CL" sz="2000" dirty="0" smtClean="0">
                <a:solidFill>
                  <a:schemeClr val="tx1"/>
                </a:solidFill>
              </a:rPr>
              <a:t>CDC</a:t>
            </a:r>
          </a:p>
          <a:p>
            <a:pPr marL="457200" indent="-457200">
              <a:buFont typeface="+mj-lt"/>
              <a:buAutoNum type="arabicPeriod"/>
            </a:pPr>
            <a:r>
              <a:rPr lang="es-CL" dirty="0" smtClean="0">
                <a:solidFill>
                  <a:schemeClr val="tx1"/>
                </a:solidFill>
              </a:rPr>
              <a:t>Resultados DIPRES PMG 2015</a:t>
            </a:r>
          </a:p>
          <a:p>
            <a:pPr marL="457200" indent="-457200">
              <a:buFont typeface="+mj-lt"/>
              <a:buAutoNum type="arabicPeriod"/>
            </a:pPr>
            <a:r>
              <a:rPr lang="es-CL" dirty="0" smtClean="0">
                <a:solidFill>
                  <a:schemeClr val="tx1"/>
                </a:solidFill>
              </a:rPr>
              <a:t>Indicadores PMG 2016</a:t>
            </a:r>
          </a:p>
          <a:p>
            <a:pPr marL="457200" indent="-457200">
              <a:buFont typeface="+mj-lt"/>
              <a:buAutoNum type="arabicPeriod"/>
            </a:pPr>
            <a:r>
              <a:rPr lang="es-CL" dirty="0" smtClean="0">
                <a:solidFill>
                  <a:schemeClr val="tx1"/>
                </a:solidFill>
              </a:rPr>
              <a:t>Sistema de Control de Gestión</a:t>
            </a:r>
            <a:endParaRPr lang="es-CL" dirty="0">
              <a:solidFill>
                <a:schemeClr val="tx1"/>
              </a:solidFill>
            </a:endParaRPr>
          </a:p>
          <a:p>
            <a:pPr marL="0" indent="0">
              <a:buNone/>
            </a:pPr>
            <a:endParaRPr lang="es-CL" sz="2800" dirty="0" smtClean="0">
              <a:solidFill>
                <a:schemeClr val="tx1"/>
              </a:solidFill>
            </a:endParaRPr>
          </a:p>
          <a:p>
            <a:pPr marL="457200" lvl="1" indent="0">
              <a:buNone/>
            </a:pPr>
            <a:endParaRPr lang="es-CL" sz="2400" dirty="0" smtClean="0">
              <a:solidFill>
                <a:schemeClr val="tx1"/>
              </a:solidFill>
            </a:endParaRPr>
          </a:p>
          <a:p>
            <a:endParaRPr lang="es-CL" sz="2800" dirty="0">
              <a:solidFill>
                <a:schemeClr val="tx1"/>
              </a:solidFill>
            </a:endParaRPr>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2</a:t>
            </a:fld>
            <a:endParaRPr lang="en-US"/>
          </a:p>
        </p:txBody>
      </p:sp>
    </p:spTree>
    <p:extLst>
      <p:ext uri="{BB962C8B-B14F-4D97-AF65-F5344CB8AC3E}">
        <p14:creationId xmlns:p14="http://schemas.microsoft.com/office/powerpoint/2010/main" val="159418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bwMode="auto">
          <a:xfrm>
            <a:off x="179388" y="188913"/>
            <a:ext cx="83629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s-CL" altLang="es-CL" sz="2000" b="1" dirty="0" smtClean="0"/>
              <a:t>1. </a:t>
            </a:r>
            <a:r>
              <a:rPr lang="es-CL" altLang="es-CL" sz="2000" b="1" dirty="0" smtClean="0"/>
              <a:t>Roles y Funciones Comité de Gestión de Metas</a:t>
            </a:r>
          </a:p>
        </p:txBody>
      </p:sp>
      <p:sp>
        <p:nvSpPr>
          <p:cNvPr id="3" name="2 Marcador de contenido"/>
          <p:cNvSpPr>
            <a:spLocks noGrp="1"/>
          </p:cNvSpPr>
          <p:nvPr>
            <p:ph idx="1"/>
          </p:nvPr>
        </p:nvSpPr>
        <p:spPr>
          <a:xfrm>
            <a:off x="179388" y="1125538"/>
            <a:ext cx="8785225" cy="5255790"/>
          </a:xfrm>
        </p:spPr>
        <p:txBody>
          <a:bodyPr/>
          <a:lstStyle/>
          <a:p>
            <a:pPr marL="0" indent="0">
              <a:buFontTx/>
              <a:buNone/>
              <a:defRPr/>
            </a:pPr>
            <a:r>
              <a:rPr lang="es-CL" sz="1800" dirty="0" smtClean="0">
                <a:solidFill>
                  <a:schemeClr val="tx1"/>
                </a:solidFill>
              </a:rPr>
              <a:t>Emisión Resolución 4/A N°2093 que establece:</a:t>
            </a:r>
          </a:p>
          <a:p>
            <a:pPr>
              <a:defRPr/>
            </a:pPr>
            <a:r>
              <a:rPr lang="es-CL" sz="1800" dirty="0" smtClean="0">
                <a:solidFill>
                  <a:schemeClr val="tx1"/>
                </a:solidFill>
                <a:hlinkClick r:id="rId2" action="ppaction://hlinksldjump"/>
              </a:rPr>
              <a:t>Objetivo</a:t>
            </a:r>
            <a:r>
              <a:rPr lang="es-CL" sz="1800" dirty="0" smtClean="0">
                <a:solidFill>
                  <a:schemeClr val="tx1"/>
                </a:solidFill>
              </a:rPr>
              <a:t> Comité de Gestión de Metas</a:t>
            </a:r>
          </a:p>
          <a:p>
            <a:pPr algn="just">
              <a:defRPr/>
            </a:pPr>
            <a:r>
              <a:rPr lang="es-CL" sz="1800" dirty="0" smtClean="0">
                <a:solidFill>
                  <a:schemeClr val="tx1"/>
                </a:solidFill>
              </a:rPr>
              <a:t>Integrado por </a:t>
            </a:r>
            <a:r>
              <a:rPr lang="es-CL" sz="1800" dirty="0">
                <a:solidFill>
                  <a:schemeClr val="tx1"/>
                </a:solidFill>
              </a:rPr>
              <a:t>1 Representante por Departamento, DZ y </a:t>
            </a:r>
            <a:r>
              <a:rPr lang="es-CL" sz="1800" dirty="0" smtClean="0">
                <a:solidFill>
                  <a:schemeClr val="tx1"/>
                </a:solidFill>
              </a:rPr>
              <a:t>Asociación</a:t>
            </a:r>
          </a:p>
          <a:p>
            <a:pPr algn="just">
              <a:defRPr/>
            </a:pPr>
            <a:r>
              <a:rPr lang="es-CL" sz="1800" dirty="0" smtClean="0">
                <a:solidFill>
                  <a:schemeClr val="tx1"/>
                </a:solidFill>
                <a:hlinkClick r:id="rId2" action="ppaction://hlinksldjump"/>
              </a:rPr>
              <a:t>Roles </a:t>
            </a:r>
            <a:r>
              <a:rPr lang="es-CL" sz="1800" dirty="0" smtClean="0">
                <a:solidFill>
                  <a:schemeClr val="tx1"/>
                </a:solidFill>
              </a:rPr>
              <a:t>diferenciados por Representantes de </a:t>
            </a:r>
            <a:r>
              <a:rPr lang="es-CL" sz="1800" dirty="0" err="1" smtClean="0">
                <a:solidFill>
                  <a:schemeClr val="tx1"/>
                </a:solidFill>
              </a:rPr>
              <a:t>Depto</a:t>
            </a:r>
            <a:r>
              <a:rPr lang="es-CL" sz="1800" dirty="0" smtClean="0">
                <a:solidFill>
                  <a:schemeClr val="tx1"/>
                </a:solidFill>
              </a:rPr>
              <a:t>, DZ y Asociación.</a:t>
            </a:r>
          </a:p>
          <a:p>
            <a:pPr algn="just">
              <a:defRPr/>
            </a:pPr>
            <a:r>
              <a:rPr lang="es-CL" sz="1800" dirty="0" smtClean="0">
                <a:solidFill>
                  <a:schemeClr val="tx1"/>
                </a:solidFill>
              </a:rPr>
              <a:t>Funciones del Comité (resumen):</a:t>
            </a:r>
          </a:p>
          <a:p>
            <a:pPr marL="714375" lvl="1" indent="-257175" algn="just">
              <a:buFont typeface="+mj-lt"/>
              <a:buAutoNum type="alphaLcParenR"/>
              <a:tabLst>
                <a:tab pos="714375" algn="l"/>
              </a:tabLst>
              <a:defRPr/>
            </a:pPr>
            <a:r>
              <a:rPr lang="es-CL" sz="1400" u="sng" dirty="0" smtClean="0">
                <a:solidFill>
                  <a:schemeClr val="tx1"/>
                </a:solidFill>
              </a:rPr>
              <a:t>Participación </a:t>
            </a:r>
            <a:r>
              <a:rPr lang="es-CL" sz="1400" dirty="0" smtClean="0">
                <a:solidFill>
                  <a:schemeClr val="tx1"/>
                </a:solidFill>
              </a:rPr>
              <a:t>del Comité de Gestión de Metas.  </a:t>
            </a:r>
          </a:p>
          <a:p>
            <a:pPr marL="714375" lvl="1" indent="-257175" algn="just">
              <a:buFontTx/>
              <a:buAutoNum type="alphaLcParenR" startAt="2"/>
              <a:tabLst>
                <a:tab pos="714375" algn="l"/>
              </a:tabLst>
              <a:defRPr/>
            </a:pPr>
            <a:r>
              <a:rPr lang="es-CL" sz="1400" u="sng" dirty="0" smtClean="0">
                <a:solidFill>
                  <a:schemeClr val="tx1"/>
                </a:solidFill>
              </a:rPr>
              <a:t>Conocer en profundidad los requisitos técnicos </a:t>
            </a:r>
          </a:p>
          <a:p>
            <a:pPr marL="714375" lvl="1" indent="-257175" algn="just">
              <a:buFontTx/>
              <a:buAutoNum type="alphaLcParenR" startAt="2"/>
              <a:tabLst>
                <a:tab pos="714375" algn="l"/>
              </a:tabLst>
              <a:defRPr/>
            </a:pPr>
            <a:r>
              <a:rPr lang="es-CL" sz="1400" u="sng" dirty="0" smtClean="0">
                <a:solidFill>
                  <a:schemeClr val="tx1"/>
                </a:solidFill>
              </a:rPr>
              <a:t>Mantener informados </a:t>
            </a:r>
            <a:r>
              <a:rPr lang="es-CL" sz="1400" dirty="0" smtClean="0">
                <a:solidFill>
                  <a:schemeClr val="tx1"/>
                </a:solidFill>
              </a:rPr>
              <a:t>a las Jefaturas y los funcionarios de su Departamento, Dirección Zonal o Asociados.</a:t>
            </a:r>
          </a:p>
          <a:p>
            <a:pPr marL="714375" lvl="1" indent="-257175" algn="just">
              <a:buFontTx/>
              <a:buNone/>
              <a:tabLst>
                <a:tab pos="714375" algn="l"/>
              </a:tabLst>
              <a:defRPr/>
            </a:pPr>
            <a:r>
              <a:rPr lang="es-CL" sz="1400" dirty="0" smtClean="0">
                <a:solidFill>
                  <a:schemeClr val="tx1"/>
                </a:solidFill>
              </a:rPr>
              <a:t>d)	</a:t>
            </a:r>
            <a:r>
              <a:rPr lang="es-CL" sz="1400" u="sng" dirty="0" smtClean="0">
                <a:solidFill>
                  <a:schemeClr val="tx1"/>
                </a:solidFill>
              </a:rPr>
              <a:t>Coordinar la generación</a:t>
            </a:r>
            <a:r>
              <a:rPr lang="es-CL" sz="1400" dirty="0" smtClean="0">
                <a:solidFill>
                  <a:schemeClr val="tx1"/>
                </a:solidFill>
              </a:rPr>
              <a:t>, revisión y validación de los Medios de Verificación de manera oportuna y sin errores </a:t>
            </a:r>
          </a:p>
          <a:p>
            <a:pPr marL="714375" lvl="1" indent="-257175" algn="just">
              <a:buFontTx/>
              <a:buAutoNum type="alphaLcParenR" startAt="6"/>
              <a:tabLst>
                <a:tab pos="714375" algn="l"/>
              </a:tabLst>
              <a:defRPr/>
            </a:pPr>
            <a:r>
              <a:rPr lang="es-CL" sz="1400" u="sng" dirty="0" smtClean="0">
                <a:solidFill>
                  <a:schemeClr val="tx1"/>
                </a:solidFill>
              </a:rPr>
              <a:t>Levantar las alertas </a:t>
            </a:r>
            <a:r>
              <a:rPr lang="es-CL" sz="1400" dirty="0" smtClean="0">
                <a:solidFill>
                  <a:schemeClr val="tx1"/>
                </a:solidFill>
              </a:rPr>
              <a:t>en caso de detectar situaciones que pongan en riesgo la validación de las metas.   </a:t>
            </a:r>
          </a:p>
          <a:p>
            <a:pPr marL="714375" lvl="1" indent="-257175" algn="just">
              <a:buFontTx/>
              <a:buNone/>
              <a:tabLst>
                <a:tab pos="714375" algn="l"/>
              </a:tabLst>
              <a:defRPr/>
            </a:pPr>
            <a:r>
              <a:rPr lang="es-CL" sz="1400" dirty="0" smtClean="0">
                <a:solidFill>
                  <a:schemeClr val="tx1"/>
                </a:solidFill>
              </a:rPr>
              <a:t>g)	Participar y proponer al Comité Ejecutivo metas e indicadores en </a:t>
            </a:r>
            <a:r>
              <a:rPr lang="es-CL" sz="1400" u="sng" dirty="0" smtClean="0">
                <a:solidFill>
                  <a:schemeClr val="tx1"/>
                </a:solidFill>
              </a:rPr>
              <a:t>el proceso de formulación del PMG y CDC</a:t>
            </a:r>
            <a:r>
              <a:rPr lang="es-CL" sz="1400" dirty="0" smtClean="0">
                <a:solidFill>
                  <a:schemeClr val="tx1"/>
                </a:solidFill>
              </a:rPr>
              <a:t>.</a:t>
            </a:r>
          </a:p>
          <a:p>
            <a:pPr marL="800100" lvl="1" indent="-342900" algn="just">
              <a:buFontTx/>
              <a:buAutoNum type="alphaLcParenR" startAt="8"/>
              <a:tabLst>
                <a:tab pos="714375" algn="l"/>
              </a:tabLst>
              <a:defRPr/>
            </a:pPr>
            <a:r>
              <a:rPr lang="es-CL" sz="1400" dirty="0" smtClean="0">
                <a:solidFill>
                  <a:schemeClr val="tx1"/>
                </a:solidFill>
              </a:rPr>
              <a:t>Mantener </a:t>
            </a:r>
            <a:r>
              <a:rPr lang="es-CL" sz="1400" dirty="0" smtClean="0">
                <a:solidFill>
                  <a:schemeClr val="tx1"/>
                </a:solidFill>
              </a:rPr>
              <a:t>una </a:t>
            </a:r>
            <a:r>
              <a:rPr lang="es-CL" sz="1400" u="sng" dirty="0" smtClean="0">
                <a:solidFill>
                  <a:schemeClr val="tx1"/>
                </a:solidFill>
              </a:rPr>
              <a:t>coordinación y comunicación permanente </a:t>
            </a:r>
            <a:r>
              <a:rPr lang="es-CL" sz="1400" dirty="0" smtClean="0">
                <a:solidFill>
                  <a:schemeClr val="tx1"/>
                </a:solidFill>
              </a:rPr>
              <a:t>con la Jefatura del Depto., funcionarios y Asociados</a:t>
            </a:r>
            <a:r>
              <a:rPr lang="es-CL" sz="1400" dirty="0" smtClean="0">
                <a:solidFill>
                  <a:schemeClr val="tx1"/>
                </a:solidFill>
              </a:rPr>
              <a:t>.</a:t>
            </a:r>
            <a:endParaRPr lang="es-CL" sz="1400" dirty="0">
              <a:solidFill>
                <a:schemeClr val="tx1"/>
              </a:solidFill>
            </a:endParaRPr>
          </a:p>
          <a:p>
            <a:pPr algn="just">
              <a:tabLst>
                <a:tab pos="714375" algn="l"/>
              </a:tabLst>
              <a:defRPr/>
            </a:pPr>
            <a:endParaRPr lang="es-CL" sz="1800" dirty="0" smtClean="0">
              <a:solidFill>
                <a:schemeClr val="tx1"/>
              </a:solidFill>
            </a:endParaRPr>
          </a:p>
          <a:p>
            <a:pPr algn="just">
              <a:tabLst>
                <a:tab pos="714375" algn="l"/>
              </a:tabLst>
              <a:defRPr/>
            </a:pPr>
            <a:r>
              <a:rPr lang="es-CL" sz="1800" dirty="0" smtClean="0">
                <a:solidFill>
                  <a:schemeClr val="tx1"/>
                </a:solidFill>
              </a:rPr>
              <a:t>Definir </a:t>
            </a:r>
            <a:r>
              <a:rPr lang="es-CL" sz="1800" dirty="0">
                <a:solidFill>
                  <a:schemeClr val="tx1"/>
                </a:solidFill>
              </a:rPr>
              <a:t>cronograma</a:t>
            </a:r>
            <a:r>
              <a:rPr lang="es-CL" sz="1800" dirty="0">
                <a:solidFill>
                  <a:schemeClr val="tx1"/>
                </a:solidFill>
              </a:rPr>
              <a:t> de </a:t>
            </a:r>
            <a:r>
              <a:rPr lang="es-CL" sz="1800" dirty="0" smtClean="0">
                <a:solidFill>
                  <a:schemeClr val="tx1"/>
                </a:solidFill>
              </a:rPr>
              <a:t>reuniones y minutas.</a:t>
            </a:r>
            <a:endParaRPr lang="es-CL" sz="1800" dirty="0">
              <a:solidFill>
                <a:schemeClr val="tx1"/>
              </a:solidFill>
            </a:endParaRPr>
          </a:p>
        </p:txBody>
      </p:sp>
    </p:spTree>
    <p:extLst>
      <p:ext uri="{BB962C8B-B14F-4D97-AF65-F5344CB8AC3E}">
        <p14:creationId xmlns:p14="http://schemas.microsoft.com/office/powerpoint/2010/main" val="75104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1 Título"/>
          <p:cNvSpPr>
            <a:spLocks noGrp="1"/>
          </p:cNvSpPr>
          <p:nvPr>
            <p:ph type="title"/>
          </p:nvPr>
        </p:nvSpPr>
        <p:spPr bwMode="auto">
          <a:xfrm>
            <a:off x="468313" y="115888"/>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s-CL" altLang="es-CL" sz="2800" smtClean="0"/>
              <a:t>Comité Gestión de Metas</a:t>
            </a:r>
          </a:p>
        </p:txBody>
      </p:sp>
      <p:sp>
        <p:nvSpPr>
          <p:cNvPr id="3" name="2 Marcador de contenido"/>
          <p:cNvSpPr>
            <a:spLocks noGrp="1"/>
          </p:cNvSpPr>
          <p:nvPr>
            <p:ph idx="1"/>
          </p:nvPr>
        </p:nvSpPr>
        <p:spPr>
          <a:xfrm>
            <a:off x="179388" y="765175"/>
            <a:ext cx="8229600" cy="5472113"/>
          </a:xfrm>
        </p:spPr>
        <p:txBody>
          <a:bodyPr/>
          <a:lstStyle/>
          <a:p>
            <a:pPr>
              <a:tabLst>
                <a:tab pos="627063" algn="l"/>
              </a:tabLst>
              <a:defRPr/>
            </a:pPr>
            <a:r>
              <a:rPr lang="es-CL" sz="1400" b="1" u="sng" dirty="0" smtClean="0"/>
              <a:t>Objetivo:  </a:t>
            </a:r>
          </a:p>
          <a:p>
            <a:pPr marL="0" indent="0">
              <a:buFontTx/>
              <a:buNone/>
              <a:tabLst>
                <a:tab pos="627063" algn="l"/>
              </a:tabLst>
              <a:defRPr/>
            </a:pPr>
            <a:r>
              <a:rPr lang="es-CL" sz="1400" dirty="0" smtClean="0"/>
              <a:t>Instancia técnica de coordinación institucional, participando activamente de la formulación,  monitoreo, seguimiento y retroalimentación,  para el cumplimiento de las metas asociadas a los Sistema de Incentivo (PMG y CDC) y planificación institucional.   Para ello deberá conocer en detalle las metas e indicadores comprometidos, relevando los riesgos de cumplimiento durante el año, y apoyando la gestión para su solución directamente o a través del Comité Ejecutivo.</a:t>
            </a:r>
          </a:p>
          <a:p>
            <a:pPr marL="0" indent="0">
              <a:buFontTx/>
              <a:buNone/>
              <a:tabLst>
                <a:tab pos="627063" algn="l"/>
              </a:tabLst>
              <a:defRPr/>
            </a:pPr>
            <a:endParaRPr lang="es-CL" sz="1400" dirty="0" smtClean="0"/>
          </a:p>
          <a:p>
            <a:pPr>
              <a:tabLst>
                <a:tab pos="627063" algn="l"/>
              </a:tabLst>
              <a:defRPr/>
            </a:pPr>
            <a:r>
              <a:rPr lang="es-CL" sz="1400" b="1" u="sng" dirty="0"/>
              <a:t>Rol </a:t>
            </a:r>
            <a:r>
              <a:rPr lang="es-CL" sz="1400" b="1" u="sng" dirty="0" smtClean="0"/>
              <a:t>del </a:t>
            </a:r>
            <a:r>
              <a:rPr lang="es-CL" sz="1400" b="1" u="sng" dirty="0"/>
              <a:t>Representante de Departamento y Dirección </a:t>
            </a:r>
            <a:r>
              <a:rPr lang="es-CL" sz="1400" b="1" u="sng" dirty="0" smtClean="0"/>
              <a:t>Zonal</a:t>
            </a:r>
          </a:p>
          <a:p>
            <a:pPr marL="0" indent="0">
              <a:buFontTx/>
              <a:buNone/>
              <a:tabLst>
                <a:tab pos="627063" algn="l"/>
              </a:tabLst>
              <a:defRPr/>
            </a:pPr>
            <a:r>
              <a:rPr lang="es-CL" sz="1400" dirty="0"/>
              <a:t>Ser el profesional de apoyo a la Jefatura, para el cumplimiento de las metas comprometidas  por el Departamento y Direcciones Zonales, asociadas a los sistemas de incentivo (PMG –CDC) y de la planificación Institucional, manteniendo informada tanto a su Jefatura y funcionarios del Depto. mensualmente, generando las alertas </a:t>
            </a:r>
            <a:r>
              <a:rPr lang="es-CL" sz="1400" dirty="0" smtClean="0"/>
              <a:t>en caso de detectar aspectos que pongan en riesgo la validación de las metas.</a:t>
            </a:r>
          </a:p>
          <a:p>
            <a:pPr marL="0" indent="0">
              <a:buFontTx/>
              <a:buNone/>
              <a:tabLst>
                <a:tab pos="627063" algn="l"/>
              </a:tabLst>
              <a:defRPr/>
            </a:pPr>
            <a:endParaRPr lang="es-CL" sz="1400" dirty="0"/>
          </a:p>
          <a:p>
            <a:pPr>
              <a:defRPr/>
            </a:pPr>
            <a:r>
              <a:rPr lang="es-ES_tradnl" sz="1400" b="1" dirty="0"/>
              <a:t>Rol del Representante de las Asociaciones de Funcionarios</a:t>
            </a:r>
            <a:endParaRPr lang="es-CL" sz="1400" dirty="0"/>
          </a:p>
          <a:p>
            <a:pPr marL="0" indent="0">
              <a:buFontTx/>
              <a:buNone/>
              <a:defRPr/>
            </a:pPr>
            <a:r>
              <a:rPr lang="es-ES_tradnl" sz="1400" dirty="0"/>
              <a:t>Participar en la formulación de metas institucionales, a través de un trabajo conjunto, las cuales deben  medibles y factibles de cumplir por parte de la Institución, las que serán controlables en forma periódica.  Del mismo modo se informará  a los Dirigentes y socios de los resultados de cada etapa, en las cuales pueden surgir observaciones, que serán canalizadas al Comité de Gestión por vía formal, para que sean contestados a través del mismo canal, para la socialización pertinente</a:t>
            </a:r>
            <a:r>
              <a:rPr lang="es-ES_tradnl" sz="1400" dirty="0" smtClean="0"/>
              <a:t>.</a:t>
            </a:r>
            <a:endParaRPr lang="es-CL" sz="1400" dirty="0"/>
          </a:p>
        </p:txBody>
      </p:sp>
      <p:sp>
        <p:nvSpPr>
          <p:cNvPr id="4" name="3 Botón de acción: Final">
            <a:hlinkClick r:id="rId2" action="ppaction://hlinksldjump" highlightClick="1"/>
          </p:cNvPr>
          <p:cNvSpPr/>
          <p:nvPr/>
        </p:nvSpPr>
        <p:spPr>
          <a:xfrm>
            <a:off x="7865708" y="6092031"/>
            <a:ext cx="431800" cy="43338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Tree>
    <p:extLst>
      <p:ext uri="{BB962C8B-B14F-4D97-AF65-F5344CB8AC3E}">
        <p14:creationId xmlns:p14="http://schemas.microsoft.com/office/powerpoint/2010/main" val="8973240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squina doblada"/>
          <p:cNvSpPr/>
          <p:nvPr/>
        </p:nvSpPr>
        <p:spPr>
          <a:xfrm>
            <a:off x="5940152" y="3861048"/>
            <a:ext cx="2880320" cy="2520280"/>
          </a:xfrm>
          <a:prstGeom prst="foldedCorner">
            <a:avLst/>
          </a:prstGeom>
        </p:spPr>
        <p:style>
          <a:lnRef idx="2">
            <a:schemeClr val="accent5"/>
          </a:lnRef>
          <a:fillRef idx="1">
            <a:schemeClr val="lt1"/>
          </a:fillRef>
          <a:effectRef idx="0">
            <a:schemeClr val="accent5"/>
          </a:effectRef>
          <a:fontRef idx="minor">
            <a:schemeClr val="dk1"/>
          </a:fontRef>
        </p:style>
        <p:txBody>
          <a:bodyPr rtlCol="0" anchor="t"/>
          <a:lstStyle/>
          <a:p>
            <a:pPr marL="285750" indent="-285750">
              <a:spcAft>
                <a:spcPts val="600"/>
              </a:spcAft>
              <a:buFont typeface="Arial" panose="020B0604020202020204" pitchFamily="34" charset="0"/>
              <a:buChar char="•"/>
            </a:pPr>
            <a:endParaRPr lang="es-CL" dirty="0" smtClean="0"/>
          </a:p>
          <a:p>
            <a:pPr>
              <a:spcAft>
                <a:spcPts val="600"/>
              </a:spcAft>
            </a:pPr>
            <a:r>
              <a:rPr lang="es-CL" dirty="0" smtClean="0">
                <a:hlinkClick r:id="rId2" action="ppaction://hlinksldjump"/>
              </a:rPr>
              <a:t>Incentivo por Equipos de Trabajo</a:t>
            </a:r>
            <a:endParaRPr lang="es-CL" dirty="0" smtClean="0"/>
          </a:p>
          <a:p>
            <a:pPr marL="285750" indent="-285750">
              <a:spcAft>
                <a:spcPts val="600"/>
              </a:spcAft>
              <a:buFont typeface="Arial" panose="020B0604020202020204" pitchFamily="34" charset="0"/>
              <a:buChar char="•"/>
            </a:pPr>
            <a:r>
              <a:rPr lang="es-CL" dirty="0" smtClean="0"/>
              <a:t>3 Equipos de trabajo</a:t>
            </a:r>
          </a:p>
          <a:p>
            <a:pPr marL="285750" indent="-285750">
              <a:spcAft>
                <a:spcPts val="600"/>
              </a:spcAft>
              <a:buFont typeface="Arial" panose="020B0604020202020204" pitchFamily="34" charset="0"/>
              <a:buChar char="•"/>
            </a:pPr>
            <a:r>
              <a:rPr lang="es-CL" dirty="0" smtClean="0"/>
              <a:t>3 Metas por Equipo.</a:t>
            </a:r>
          </a:p>
          <a:p>
            <a:pPr marL="285750" indent="-285750">
              <a:spcAft>
                <a:spcPts val="600"/>
              </a:spcAft>
              <a:buFont typeface="Arial" panose="020B0604020202020204" pitchFamily="34" charset="0"/>
              <a:buChar char="•"/>
            </a:pPr>
            <a:r>
              <a:rPr lang="es-CL" dirty="0" smtClean="0"/>
              <a:t>9 Metas en total </a:t>
            </a:r>
          </a:p>
          <a:p>
            <a:pPr>
              <a:spcAft>
                <a:spcPts val="600"/>
              </a:spcAft>
            </a:pPr>
            <a:endParaRPr lang="es-CL" dirty="0"/>
          </a:p>
        </p:txBody>
      </p:sp>
      <p:sp>
        <p:nvSpPr>
          <p:cNvPr id="2" name="1 Título"/>
          <p:cNvSpPr>
            <a:spLocks noGrp="1"/>
          </p:cNvSpPr>
          <p:nvPr>
            <p:ph type="title"/>
          </p:nvPr>
        </p:nvSpPr>
        <p:spPr/>
        <p:txBody>
          <a:bodyPr/>
          <a:lstStyle/>
          <a:p>
            <a:r>
              <a:rPr lang="es-CL" b="1" dirty="0" smtClean="0"/>
              <a:t>2. Sistema </a:t>
            </a:r>
            <a:r>
              <a:rPr lang="es-CL" b="1" dirty="0" smtClean="0"/>
              <a:t>de Incentivos para 2016</a:t>
            </a:r>
            <a:endParaRPr lang="es-CL" b="1"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5</a:t>
            </a:fld>
            <a:endParaRPr lang="en-US"/>
          </a:p>
        </p:txBody>
      </p:sp>
      <p:sp>
        <p:nvSpPr>
          <p:cNvPr id="4" name="3 Esquina doblada"/>
          <p:cNvSpPr/>
          <p:nvPr/>
        </p:nvSpPr>
        <p:spPr>
          <a:xfrm>
            <a:off x="755576" y="3861048"/>
            <a:ext cx="3213522" cy="2666752"/>
          </a:xfrm>
          <a:prstGeom prst="foldedCorner">
            <a:avLst/>
          </a:prstGeom>
        </p:spPr>
        <p:style>
          <a:lnRef idx="2">
            <a:schemeClr val="accent4"/>
          </a:lnRef>
          <a:fillRef idx="1">
            <a:schemeClr val="lt1"/>
          </a:fillRef>
          <a:effectRef idx="0">
            <a:schemeClr val="accent4"/>
          </a:effectRef>
          <a:fontRef idx="minor">
            <a:schemeClr val="dk1"/>
          </a:fontRef>
        </p:style>
        <p:txBody>
          <a:bodyPr rtlCol="0" anchor="t"/>
          <a:lstStyle/>
          <a:p>
            <a:pPr marL="285750" indent="-285750">
              <a:spcAft>
                <a:spcPts val="600"/>
              </a:spcAft>
              <a:buFont typeface="Arial" panose="020B0604020202020204" pitchFamily="34" charset="0"/>
              <a:buChar char="•"/>
            </a:pPr>
            <a:endParaRPr lang="es-CL" dirty="0" smtClean="0"/>
          </a:p>
          <a:p>
            <a:pPr marL="285750" indent="-285750">
              <a:spcAft>
                <a:spcPts val="600"/>
              </a:spcAft>
              <a:buFont typeface="Arial" panose="020B0604020202020204" pitchFamily="34" charset="0"/>
              <a:buChar char="•"/>
            </a:pPr>
            <a:r>
              <a:rPr lang="es-CL" dirty="0" smtClean="0"/>
              <a:t>Incentivo Institucional</a:t>
            </a:r>
          </a:p>
          <a:p>
            <a:pPr marL="285750" indent="-285750">
              <a:spcAft>
                <a:spcPts val="600"/>
              </a:spcAft>
              <a:buFont typeface="Arial" panose="020B0604020202020204" pitchFamily="34" charset="0"/>
              <a:buChar char="•"/>
            </a:pPr>
            <a:r>
              <a:rPr lang="es-CL" dirty="0" smtClean="0">
                <a:hlinkClick r:id="rId3" action="ppaction://hlinksldjump"/>
              </a:rPr>
              <a:t>Sistema de Monitoreo del Desempeño:</a:t>
            </a:r>
            <a:endParaRPr lang="es-CL" dirty="0" smtClean="0"/>
          </a:p>
          <a:p>
            <a:pPr marL="441325" lvl="1" indent="-173038">
              <a:spcAft>
                <a:spcPts val="600"/>
              </a:spcAft>
              <a:buFont typeface="Arial" panose="020B0604020202020204" pitchFamily="34" charset="0"/>
              <a:buChar char="•"/>
            </a:pPr>
            <a:r>
              <a:rPr lang="es-CL" dirty="0" smtClean="0"/>
              <a:t>Selección Indicadores formulario H </a:t>
            </a:r>
            <a:endParaRPr lang="es-CL" dirty="0" smtClean="0"/>
          </a:p>
          <a:p>
            <a:pPr marL="441325" lvl="1" indent="-173038">
              <a:spcAft>
                <a:spcPts val="600"/>
              </a:spcAft>
              <a:buFont typeface="Arial" panose="020B0604020202020204" pitchFamily="34" charset="0"/>
              <a:buChar char="•"/>
            </a:pPr>
            <a:r>
              <a:rPr lang="es-CL" dirty="0" smtClean="0"/>
              <a:t>Indicadores Transversales</a:t>
            </a:r>
            <a:endParaRPr lang="es-CL" dirty="0"/>
          </a:p>
        </p:txBody>
      </p:sp>
      <p:graphicFrame>
        <p:nvGraphicFramePr>
          <p:cNvPr id="6" name="5 Diagrama"/>
          <p:cNvGraphicFramePr/>
          <p:nvPr>
            <p:extLst>
              <p:ext uri="{D42A27DB-BD31-4B8C-83A1-F6EECF244321}">
                <p14:modId xmlns:p14="http://schemas.microsoft.com/office/powerpoint/2010/main" val="3351291061"/>
              </p:ext>
            </p:extLst>
          </p:nvPr>
        </p:nvGraphicFramePr>
        <p:xfrm>
          <a:off x="323528" y="908720"/>
          <a:ext cx="8352928"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CuadroTexto"/>
          <p:cNvSpPr txBox="1"/>
          <p:nvPr/>
        </p:nvSpPr>
        <p:spPr>
          <a:xfrm>
            <a:off x="4113114" y="4521023"/>
            <a:ext cx="1656184" cy="1477328"/>
          </a:xfrm>
          <a:prstGeom prst="rect">
            <a:avLst/>
          </a:prstGeom>
          <a:noFill/>
        </p:spPr>
        <p:txBody>
          <a:bodyPr wrap="square" rtlCol="0">
            <a:spAutoFit/>
          </a:bodyPr>
          <a:lstStyle/>
          <a:p>
            <a:pPr algn="ctr"/>
            <a:r>
              <a:rPr lang="es-CL" i="1" dirty="0" smtClean="0">
                <a:latin typeface="+mj-lt"/>
              </a:rPr>
              <a:t>Alineado a la Misión y Objetivos Estratégicos Institucionales </a:t>
            </a:r>
            <a:endParaRPr lang="es-CL" i="1" dirty="0">
              <a:latin typeface="+mj-lt"/>
            </a:endParaRPr>
          </a:p>
        </p:txBody>
      </p:sp>
    </p:spTree>
    <p:extLst>
      <p:ext uri="{BB962C8B-B14F-4D97-AF65-F5344CB8AC3E}">
        <p14:creationId xmlns:p14="http://schemas.microsoft.com/office/powerpoint/2010/main" val="103459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25959" y="278532"/>
            <a:ext cx="7704856" cy="684312"/>
          </a:xfrm>
        </p:spPr>
        <p:txBody>
          <a:bodyPr/>
          <a:lstStyle/>
          <a:p>
            <a:r>
              <a:rPr lang="es-CL" dirty="0" smtClean="0"/>
              <a:t>Antecedentes </a:t>
            </a:r>
            <a:r>
              <a:rPr lang="es-CL" dirty="0" smtClean="0"/>
              <a:t>Normativos</a:t>
            </a:r>
            <a:endParaRPr lang="es-CL" dirty="0"/>
          </a:p>
        </p:txBody>
      </p:sp>
      <p:sp>
        <p:nvSpPr>
          <p:cNvPr id="3" name="2 Marcador de contenido"/>
          <p:cNvSpPr>
            <a:spLocks noGrp="1"/>
          </p:cNvSpPr>
          <p:nvPr>
            <p:ph idx="1"/>
          </p:nvPr>
        </p:nvSpPr>
        <p:spPr>
          <a:xfrm>
            <a:off x="368259" y="1052736"/>
            <a:ext cx="6868037" cy="5256584"/>
          </a:xfrm>
        </p:spPr>
        <p:txBody>
          <a:bodyPr/>
          <a:lstStyle/>
          <a:p>
            <a:r>
              <a:rPr lang="es-CL" sz="1600" b="1" dirty="0" smtClean="0"/>
              <a:t>NORMATIVA GENERAL</a:t>
            </a:r>
            <a:endParaRPr lang="es-CL" sz="1600" b="1" dirty="0"/>
          </a:p>
          <a:p>
            <a:pPr lvl="1"/>
            <a:r>
              <a:rPr lang="es-CL" sz="1600" dirty="0" smtClean="0"/>
              <a:t>Ley 19.490, Asignaciones y bonificaciones para el Sector Salud. Ajustada por Ley 20.212</a:t>
            </a:r>
          </a:p>
          <a:p>
            <a:pPr lvl="1"/>
            <a:r>
              <a:rPr lang="es-CL" sz="1600" dirty="0" smtClean="0"/>
              <a:t>Ley 19.553, Asignación de modernización y otros beneficios.</a:t>
            </a:r>
          </a:p>
          <a:p>
            <a:pPr lvl="1"/>
            <a:r>
              <a:rPr lang="es-CL" sz="1600" dirty="0" smtClean="0"/>
              <a:t>Ley 19.882, de Nuevo Trato</a:t>
            </a:r>
          </a:p>
          <a:p>
            <a:pPr lvl="1"/>
            <a:endParaRPr lang="es-CL" sz="1600" dirty="0"/>
          </a:p>
          <a:p>
            <a:r>
              <a:rPr lang="es-CL" sz="1600" b="1" dirty="0"/>
              <a:t>NORMATIVA </a:t>
            </a:r>
            <a:r>
              <a:rPr lang="es-CL" sz="1600" b="1" dirty="0" smtClean="0"/>
              <a:t>ESPECIFICA PMG</a:t>
            </a:r>
            <a:endParaRPr lang="es-CL" sz="1600" b="1" dirty="0"/>
          </a:p>
          <a:p>
            <a:pPr lvl="1"/>
            <a:r>
              <a:rPr lang="es-CL" sz="1600" dirty="0" smtClean="0"/>
              <a:t>Reglamento Decreto Nº 334, 14/03/2012 (ex 475), Reglamento para la aplicación de incremento por desempeño institucional</a:t>
            </a:r>
          </a:p>
          <a:p>
            <a:pPr lvl="1"/>
            <a:r>
              <a:rPr lang="es-CL" sz="1600" dirty="0" smtClean="0"/>
              <a:t>Decreto Ex. Nº 231  24/07/2015 que aprueba                 Programa Marco PMG 2016.</a:t>
            </a:r>
          </a:p>
          <a:p>
            <a:pPr lvl="1"/>
            <a:r>
              <a:rPr lang="es-CL" sz="1600" dirty="0" smtClean="0"/>
              <a:t>Instructivos específicos de la Secretaría                       Técnica DIPRES</a:t>
            </a:r>
            <a:r>
              <a:rPr lang="es-CL" sz="1600" dirty="0"/>
              <a:t> </a:t>
            </a:r>
            <a:r>
              <a:rPr lang="es-CL" sz="1600" dirty="0" smtClean="0"/>
              <a:t>y Red de Expertos</a:t>
            </a:r>
          </a:p>
          <a:p>
            <a:pPr marL="457200" lvl="1" indent="0">
              <a:buNone/>
            </a:pPr>
            <a:endParaRPr lang="es-CL" sz="1600" dirty="0"/>
          </a:p>
          <a:p>
            <a:r>
              <a:rPr lang="es-CL" sz="1600" b="1" dirty="0"/>
              <a:t>NORMATIVA ESPECIFICA </a:t>
            </a:r>
            <a:r>
              <a:rPr lang="es-CL" sz="1600" b="1" dirty="0" smtClean="0"/>
              <a:t>CDC</a:t>
            </a:r>
            <a:endParaRPr lang="es-CL" sz="1600" b="1" dirty="0"/>
          </a:p>
          <a:p>
            <a:pPr lvl="1"/>
            <a:r>
              <a:rPr lang="es-CL" sz="1600" dirty="0"/>
              <a:t>Reglamento </a:t>
            </a:r>
            <a:r>
              <a:rPr lang="es-CL" sz="1600" dirty="0" smtClean="0"/>
              <a:t>Decreto Nº </a:t>
            </a:r>
            <a:r>
              <a:rPr lang="es-CL" sz="1600" dirty="0"/>
              <a:t>983, </a:t>
            </a:r>
            <a:r>
              <a:rPr lang="es-CL" sz="1600" dirty="0" smtClean="0"/>
              <a:t>para </a:t>
            </a:r>
            <a:r>
              <a:rPr lang="es-CL" sz="1600" dirty="0"/>
              <a:t>la aplicación </a:t>
            </a:r>
            <a:endParaRPr lang="es-CL" sz="1600" dirty="0" smtClean="0"/>
          </a:p>
          <a:p>
            <a:pPr marL="723900" lvl="1" indent="-266700">
              <a:buNone/>
            </a:pPr>
            <a:r>
              <a:rPr lang="es-CL" sz="1600" dirty="0" smtClean="0"/>
              <a:t>	de </a:t>
            </a:r>
            <a:r>
              <a:rPr lang="es-CL" sz="1600" dirty="0"/>
              <a:t>incremento por desempeño Colectivo</a:t>
            </a:r>
            <a:r>
              <a:rPr lang="es-CL" sz="1600" dirty="0" smtClean="0"/>
              <a:t>.</a:t>
            </a:r>
          </a:p>
          <a:p>
            <a:pPr marL="457200" lvl="1" indent="0">
              <a:buNone/>
            </a:pPr>
            <a:endParaRPr lang="es-CL" sz="1600" dirty="0" smtClean="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062" y="4234840"/>
            <a:ext cx="2911426" cy="207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otón de acción: Hacia atrás o Anterior">
            <a:hlinkClick r:id="" action="ppaction://hlinkshowjump?jump=previousslide" highlightClick="1"/>
          </p:cNvPr>
          <p:cNvSpPr/>
          <p:nvPr/>
        </p:nvSpPr>
        <p:spPr>
          <a:xfrm>
            <a:off x="7956376" y="3140968"/>
            <a:ext cx="504056" cy="504056"/>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31803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0"/>
          </p:nvPr>
        </p:nvSpPr>
        <p:spPr/>
        <p:txBody>
          <a:bodyPr/>
          <a:lstStyle/>
          <a:p>
            <a:fld id="{40114ADC-3EA0-5042-9016-CD59FC05C1F2}" type="slidenum">
              <a:rPr lang="en-US" smtClean="0"/>
              <a:pPr/>
              <a:t>7</a:t>
            </a:fld>
            <a:endParaRPr lang="en-US"/>
          </a:p>
        </p:txBody>
      </p:sp>
      <p:sp>
        <p:nvSpPr>
          <p:cNvPr id="6" name="Rectangle 6"/>
          <p:cNvSpPr txBox="1">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MX" sz="3200" b="1" i="1" smtClean="0"/>
              <a:t>¿Qué es el PMG?</a:t>
            </a:r>
            <a:endParaRPr lang="es-ES" sz="3200" b="1" i="1"/>
          </a:p>
        </p:txBody>
      </p:sp>
      <p:sp>
        <p:nvSpPr>
          <p:cNvPr id="7" name="Text Box 8"/>
          <p:cNvSpPr txBox="1">
            <a:spLocks noChangeArrowheads="1"/>
          </p:cNvSpPr>
          <p:nvPr/>
        </p:nvSpPr>
        <p:spPr bwMode="auto">
          <a:xfrm>
            <a:off x="361636" y="620688"/>
            <a:ext cx="8153400" cy="2228944"/>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spcBef>
                <a:spcPct val="0"/>
              </a:spcBef>
              <a:defRPr kumimoji="1" sz="2400">
                <a:solidFill>
                  <a:schemeClr val="tx1"/>
                </a:solidFill>
                <a:latin typeface="Times New Roman" pitchFamily="18" charset="0"/>
              </a:defRPr>
            </a:lvl1pPr>
            <a:lvl2pPr marL="571500" algn="l">
              <a:spcBef>
                <a:spcPct val="0"/>
              </a:spcBef>
              <a:defRPr kumimoji="1" sz="2400">
                <a:solidFill>
                  <a:schemeClr val="tx1"/>
                </a:solidFill>
                <a:latin typeface="Times New Roman" pitchFamily="18" charset="0"/>
              </a:defRPr>
            </a:lvl2pPr>
            <a:lvl3pPr algn="l">
              <a:spcBef>
                <a:spcPct val="0"/>
              </a:spcBef>
              <a:defRPr kumimoji="1" sz="2400">
                <a:solidFill>
                  <a:schemeClr val="tx1"/>
                </a:solidFill>
                <a:latin typeface="Times New Roman" pitchFamily="18" charset="0"/>
              </a:defRPr>
            </a:lvl3pPr>
            <a:lvl4pPr algn="l">
              <a:spcBef>
                <a:spcPct val="0"/>
              </a:spcBef>
              <a:defRPr kumimoji="1" sz="2400">
                <a:solidFill>
                  <a:schemeClr val="tx1"/>
                </a:solidFill>
                <a:latin typeface="Times New Roman" pitchFamily="18" charset="0"/>
              </a:defRPr>
            </a:lvl4pPr>
            <a:lvl5pPr algn="l">
              <a:spcBef>
                <a:spcPct val="0"/>
              </a:spcBef>
              <a:defRPr kumimoji="1" sz="2400">
                <a:solidFill>
                  <a:schemeClr val="tx1"/>
                </a:solidFill>
                <a:latin typeface="Times New Roman" pitchFamily="18" charset="0"/>
              </a:defRPr>
            </a:lvl5pPr>
            <a:lvl6pPr fontAlgn="base">
              <a:spcBef>
                <a:spcPct val="0"/>
              </a:spcBef>
              <a:spcAft>
                <a:spcPct val="0"/>
              </a:spcAft>
              <a:defRPr kumimoji="1" sz="2400">
                <a:solidFill>
                  <a:schemeClr val="tx1"/>
                </a:solidFill>
                <a:latin typeface="Times New Roman" pitchFamily="18" charset="0"/>
              </a:defRPr>
            </a:lvl6pPr>
            <a:lvl7pPr fontAlgn="base">
              <a:spcBef>
                <a:spcPct val="0"/>
              </a:spcBef>
              <a:spcAft>
                <a:spcPct val="0"/>
              </a:spcAft>
              <a:defRPr kumimoji="1" sz="2400">
                <a:solidFill>
                  <a:schemeClr val="tx1"/>
                </a:solidFill>
                <a:latin typeface="Times New Roman" pitchFamily="18" charset="0"/>
              </a:defRPr>
            </a:lvl7pPr>
            <a:lvl8pPr fontAlgn="base">
              <a:spcBef>
                <a:spcPct val="0"/>
              </a:spcBef>
              <a:spcAft>
                <a:spcPct val="0"/>
              </a:spcAft>
              <a:defRPr kumimoji="1" sz="2400">
                <a:solidFill>
                  <a:schemeClr val="tx1"/>
                </a:solidFill>
                <a:latin typeface="Times New Roman" pitchFamily="18" charset="0"/>
              </a:defRPr>
            </a:lvl8pPr>
            <a:lvl9pPr fontAlgn="base">
              <a:spcBef>
                <a:spcPct val="0"/>
              </a:spcBef>
              <a:spcAft>
                <a:spcPct val="0"/>
              </a:spcAft>
              <a:defRPr kumimoji="1" sz="2400">
                <a:solidFill>
                  <a:schemeClr val="tx1"/>
                </a:solidFill>
                <a:latin typeface="Times New Roman" pitchFamily="18" charset="0"/>
              </a:defRPr>
            </a:lvl9pPr>
          </a:lstStyle>
          <a:p>
            <a:pPr algn="ctr">
              <a:lnSpc>
                <a:spcPct val="120000"/>
              </a:lnSpc>
              <a:spcBef>
                <a:spcPct val="50000"/>
              </a:spcBef>
            </a:pPr>
            <a:r>
              <a:rPr kumimoji="0" lang="es-CL" sz="2800" b="1" dirty="0">
                <a:solidFill>
                  <a:schemeClr val="tx2"/>
                </a:solidFill>
                <a:latin typeface="Arial" charset="0"/>
              </a:rPr>
              <a:t>P</a:t>
            </a:r>
            <a:r>
              <a:rPr kumimoji="0" lang="es-CL" dirty="0">
                <a:solidFill>
                  <a:schemeClr val="tx2"/>
                </a:solidFill>
                <a:latin typeface="Arial" charset="0"/>
              </a:rPr>
              <a:t>rograma  de </a:t>
            </a:r>
            <a:r>
              <a:rPr kumimoji="0" lang="es-CL" sz="2800" b="1" dirty="0">
                <a:solidFill>
                  <a:schemeClr val="tx2"/>
                </a:solidFill>
                <a:latin typeface="Arial" charset="0"/>
              </a:rPr>
              <a:t>M</a:t>
            </a:r>
            <a:r>
              <a:rPr kumimoji="0" lang="es-CL" dirty="0">
                <a:solidFill>
                  <a:schemeClr val="tx2"/>
                </a:solidFill>
                <a:latin typeface="Arial" charset="0"/>
              </a:rPr>
              <a:t>ejoramiento de la </a:t>
            </a:r>
            <a:r>
              <a:rPr kumimoji="0" lang="es-CL" sz="2800" b="1" dirty="0">
                <a:solidFill>
                  <a:schemeClr val="tx2"/>
                </a:solidFill>
                <a:latin typeface="Arial" charset="0"/>
              </a:rPr>
              <a:t>G</a:t>
            </a:r>
            <a:r>
              <a:rPr kumimoji="0" lang="es-CL" dirty="0">
                <a:solidFill>
                  <a:schemeClr val="tx2"/>
                </a:solidFill>
                <a:latin typeface="Arial" charset="0"/>
              </a:rPr>
              <a:t>estión</a:t>
            </a:r>
          </a:p>
          <a:p>
            <a:pPr algn="ctr">
              <a:lnSpc>
                <a:spcPct val="0"/>
              </a:lnSpc>
              <a:spcBef>
                <a:spcPct val="50000"/>
              </a:spcBef>
            </a:pPr>
            <a:endParaRPr kumimoji="0" lang="es-CL" dirty="0">
              <a:solidFill>
                <a:schemeClr val="tx2"/>
              </a:solidFill>
              <a:latin typeface="Arial" charset="0"/>
            </a:endParaRPr>
          </a:p>
          <a:p>
            <a:pPr algn="just">
              <a:spcBef>
                <a:spcPct val="50000"/>
              </a:spcBef>
              <a:buFontTx/>
              <a:buChar char="•"/>
            </a:pPr>
            <a:r>
              <a:rPr kumimoji="0" lang="es-ES" sz="1800" dirty="0">
                <a:solidFill>
                  <a:schemeClr val="tx2"/>
                </a:solidFill>
                <a:latin typeface="Arial" charset="0"/>
              </a:rPr>
              <a:t>Instrumento de apoyo a la gestión de l</a:t>
            </a:r>
            <a:r>
              <a:rPr kumimoji="0" lang="es-MX" sz="1800" dirty="0">
                <a:solidFill>
                  <a:schemeClr val="tx2"/>
                </a:solidFill>
                <a:latin typeface="Arial" charset="0"/>
              </a:rPr>
              <a:t>a Institución</a:t>
            </a:r>
            <a:r>
              <a:rPr kumimoji="0" lang="es-ES" sz="1800" dirty="0">
                <a:solidFill>
                  <a:schemeClr val="tx2"/>
                </a:solidFill>
                <a:latin typeface="Arial" charset="0"/>
              </a:rPr>
              <a:t>, basado en el desarrollo de áreas </a:t>
            </a:r>
            <a:r>
              <a:rPr kumimoji="0" lang="es-ES" sz="1800" dirty="0" smtClean="0">
                <a:solidFill>
                  <a:schemeClr val="tx2"/>
                </a:solidFill>
                <a:latin typeface="Arial" charset="0"/>
              </a:rPr>
              <a:t>prioritarias comunes </a:t>
            </a:r>
            <a:r>
              <a:rPr kumimoji="0" lang="es-CL" sz="1800" dirty="0">
                <a:solidFill>
                  <a:schemeClr val="tx2"/>
                </a:solidFill>
                <a:latin typeface="Arial" charset="0"/>
              </a:rPr>
              <a:t>en</a:t>
            </a:r>
            <a:r>
              <a:rPr kumimoji="0" lang="es-ES" sz="1800" dirty="0">
                <a:solidFill>
                  <a:schemeClr val="tx2"/>
                </a:solidFill>
                <a:latin typeface="Arial" charset="0"/>
              </a:rPr>
              <a:t> la gestión </a:t>
            </a:r>
            <a:r>
              <a:rPr kumimoji="0" lang="es-ES" sz="1800" dirty="0" smtClean="0">
                <a:solidFill>
                  <a:schemeClr val="tx2"/>
                </a:solidFill>
                <a:latin typeface="Arial" charset="0"/>
              </a:rPr>
              <a:t>pública y su cumplimiento está asociado a un incentivo monetario</a:t>
            </a:r>
            <a:endParaRPr kumimoji="0" lang="es-CL" sz="1800" dirty="0">
              <a:solidFill>
                <a:schemeClr val="tx2"/>
              </a:solidFill>
              <a:latin typeface="Arial" charset="0"/>
            </a:endParaRPr>
          </a:p>
          <a:p>
            <a:pPr algn="just">
              <a:spcBef>
                <a:spcPct val="50000"/>
              </a:spcBef>
              <a:buFontTx/>
              <a:buChar char="•"/>
            </a:pPr>
            <a:r>
              <a:rPr kumimoji="0" lang="es-CL" sz="1800" dirty="0" smtClean="0">
                <a:solidFill>
                  <a:schemeClr val="tx2"/>
                </a:solidFill>
                <a:latin typeface="Arial" charset="0"/>
              </a:rPr>
              <a:t>Es de carácter </a:t>
            </a:r>
            <a:r>
              <a:rPr kumimoji="0" lang="es-CL" sz="1800" b="1" dirty="0" smtClean="0">
                <a:solidFill>
                  <a:schemeClr val="tx2"/>
                </a:solidFill>
                <a:latin typeface="Arial" charset="0"/>
              </a:rPr>
              <a:t>Institucional</a:t>
            </a:r>
            <a:r>
              <a:rPr kumimoji="0" lang="es-CL" sz="2000" dirty="0" smtClean="0">
                <a:solidFill>
                  <a:schemeClr val="tx2"/>
                </a:solidFill>
                <a:latin typeface="Arial" charset="0"/>
              </a:rPr>
              <a:t>.</a:t>
            </a:r>
            <a:endParaRPr kumimoji="0" lang="es-ES" sz="2000" dirty="0">
              <a:solidFill>
                <a:schemeClr val="tx2"/>
              </a:solidFill>
              <a:latin typeface="Arial" charset="0"/>
            </a:endParaRPr>
          </a:p>
        </p:txBody>
      </p:sp>
      <p:graphicFrame>
        <p:nvGraphicFramePr>
          <p:cNvPr id="8" name="7 Diagrama"/>
          <p:cNvGraphicFramePr/>
          <p:nvPr>
            <p:extLst>
              <p:ext uri="{D42A27DB-BD31-4B8C-83A1-F6EECF244321}">
                <p14:modId xmlns:p14="http://schemas.microsoft.com/office/powerpoint/2010/main" val="3655942205"/>
              </p:ext>
            </p:extLst>
          </p:nvPr>
        </p:nvGraphicFramePr>
        <p:xfrm>
          <a:off x="19050" y="2849632"/>
          <a:ext cx="9124950" cy="396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522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1 Título"/>
          <p:cNvSpPr>
            <a:spLocks noGrp="1"/>
          </p:cNvSpPr>
          <p:nvPr>
            <p:ph type="title"/>
          </p:nvPr>
        </p:nvSpPr>
        <p:spPr>
          <a:xfrm>
            <a:off x="179512" y="44624"/>
            <a:ext cx="8064896" cy="548680"/>
          </a:xfrm>
        </p:spPr>
        <p:txBody>
          <a:bodyPr/>
          <a:lstStyle/>
          <a:p>
            <a:r>
              <a:rPr lang="es-CL" dirty="0" smtClean="0"/>
              <a:t>PROGRAMA MARCO,  PMG </a:t>
            </a:r>
            <a:r>
              <a:rPr lang="es-CL" dirty="0" smtClean="0"/>
              <a:t>2016</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87339306"/>
              </p:ext>
            </p:extLst>
          </p:nvPr>
        </p:nvGraphicFramePr>
        <p:xfrm>
          <a:off x="683568" y="1268760"/>
          <a:ext cx="7560840" cy="4176463"/>
        </p:xfrm>
        <a:graphic>
          <a:graphicData uri="http://schemas.openxmlformats.org/drawingml/2006/table">
            <a:tbl>
              <a:tblPr firstRow="1" bandRow="1">
                <a:tableStyleId>{10A1B5D5-9B99-4C35-A422-299274C87663}</a:tableStyleId>
              </a:tblPr>
              <a:tblGrid>
                <a:gridCol w="1995222"/>
                <a:gridCol w="2183136"/>
                <a:gridCol w="1492272"/>
                <a:gridCol w="1890210"/>
              </a:tblGrid>
              <a:tr h="1041831">
                <a:tc>
                  <a:txBody>
                    <a:bodyPr/>
                    <a:lstStyle/>
                    <a:p>
                      <a:r>
                        <a:rPr lang="es-CL" sz="2400" dirty="0" smtClean="0"/>
                        <a:t>Área</a:t>
                      </a:r>
                      <a:endParaRPr lang="es-ES" sz="2400" dirty="0"/>
                    </a:p>
                  </a:txBody>
                  <a:tcPr>
                    <a:lnB w="12700" cap="flat" cmpd="sng" algn="ctr">
                      <a:noFill/>
                      <a:prstDash val="solid"/>
                      <a:round/>
                      <a:headEnd type="none" w="med" len="med"/>
                      <a:tailEnd type="none" w="med" len="med"/>
                    </a:lnB>
                  </a:tcPr>
                </a:tc>
                <a:tc>
                  <a:txBody>
                    <a:bodyPr/>
                    <a:lstStyle/>
                    <a:p>
                      <a:r>
                        <a:rPr lang="es-CL" sz="2400" dirty="0" smtClean="0"/>
                        <a:t>Sistema</a:t>
                      </a:r>
                      <a:endParaRPr lang="es-ES" sz="2400" dirty="0"/>
                    </a:p>
                  </a:txBody>
                  <a:tcPr>
                    <a:lnB w="12700" cap="flat" cmpd="sng" algn="ctr">
                      <a:noFill/>
                      <a:prstDash val="solid"/>
                      <a:round/>
                      <a:headEnd type="none" w="med" len="med"/>
                      <a:tailEnd type="none" w="med" len="med"/>
                    </a:lnB>
                  </a:tcPr>
                </a:tc>
                <a:tc>
                  <a:txBody>
                    <a:bodyPr/>
                    <a:lstStyle/>
                    <a:p>
                      <a:r>
                        <a:rPr lang="es-CL" sz="2400" dirty="0" smtClean="0"/>
                        <a:t>Objetivos /Etapas</a:t>
                      </a:r>
                      <a:endParaRPr lang="es-ES" sz="2400" dirty="0"/>
                    </a:p>
                  </a:txBody>
                  <a:tcPr/>
                </a:tc>
                <a:tc>
                  <a:txBody>
                    <a:bodyPr/>
                    <a:lstStyle/>
                    <a:p>
                      <a:r>
                        <a:rPr lang="es-CL" sz="2400" dirty="0" smtClean="0"/>
                        <a:t>Rango</a:t>
                      </a:r>
                      <a:r>
                        <a:rPr lang="es-CL" sz="2400" baseline="0" dirty="0" smtClean="0"/>
                        <a:t> de Ponderación</a:t>
                      </a:r>
                      <a:endParaRPr lang="es-ES" sz="2400" dirty="0"/>
                    </a:p>
                  </a:txBody>
                  <a:tcPr/>
                </a:tc>
              </a:tr>
              <a:tr h="822498">
                <a:tc rowSpan="3">
                  <a:txBody>
                    <a:bodyPr/>
                    <a:lstStyle/>
                    <a:p>
                      <a:r>
                        <a:rPr lang="es-CL" sz="1800" dirty="0" smtClean="0"/>
                        <a:t>Planificación y Control de Gestión</a:t>
                      </a:r>
                      <a:endParaRPr lang="es-ES" sz="1800" dirty="0"/>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lang="es-CL" sz="1800" dirty="0" smtClean="0"/>
                        <a:t>Sistema de Monitoreo</a:t>
                      </a:r>
                      <a:endParaRPr lang="es-ES" sz="18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CL" sz="1800" dirty="0" smtClean="0"/>
                        <a:t>Objetivo 1</a:t>
                      </a:r>
                      <a:endParaRPr lang="es-ES" sz="1800" dirty="0"/>
                    </a:p>
                  </a:txBody>
                  <a:tcPr>
                    <a:lnL w="12700" cap="flat" cmpd="sng" algn="ctr">
                      <a:noFill/>
                      <a:prstDash val="solid"/>
                      <a:round/>
                      <a:headEnd type="none" w="med" len="med"/>
                      <a:tailEnd type="none" w="med" len="med"/>
                    </a:lnL>
                  </a:tcPr>
                </a:tc>
                <a:tc>
                  <a:txBody>
                    <a:bodyPr/>
                    <a:lstStyle/>
                    <a:p>
                      <a:pPr algn="ctr"/>
                      <a:r>
                        <a:rPr lang="es-CL" sz="1800" dirty="0" smtClean="0"/>
                        <a:t>60% a </a:t>
                      </a:r>
                      <a:r>
                        <a:rPr lang="es-CL" sz="1800" dirty="0" smtClean="0"/>
                        <a:t>80%</a:t>
                      </a:r>
                      <a:endParaRPr lang="es-ES" sz="1800" dirty="0"/>
                    </a:p>
                  </a:txBody>
                  <a:tcPr/>
                </a:tc>
              </a:tr>
              <a:tr h="822498">
                <a:tc vMerge="1">
                  <a:txBody>
                    <a:bodyPr/>
                    <a:lstStyle/>
                    <a:p>
                      <a:endParaRPr lang="es-ES" sz="1800" dirty="0"/>
                    </a:p>
                  </a:txBody>
                  <a:tcPr/>
                </a:tc>
                <a:tc vMerge="1">
                  <a:txBody>
                    <a:bodyPr/>
                    <a:lstStyle/>
                    <a:p>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dirty="0" smtClean="0"/>
                        <a:t>Objetivo 2</a:t>
                      </a:r>
                      <a:endParaRPr lang="es-ES" sz="1800" dirty="0" smtClean="0"/>
                    </a:p>
                    <a:p>
                      <a:endParaRPr lang="es-ES" sz="1800" dirty="0"/>
                    </a:p>
                  </a:txBody>
                  <a:tcPr>
                    <a:lnL w="12700" cap="flat" cmpd="sng" algn="ctr">
                      <a:noFill/>
                      <a:prstDash val="solid"/>
                      <a:round/>
                      <a:headEnd type="none" w="med" len="med"/>
                      <a:tailEnd type="none" w="med" len="med"/>
                    </a:lnL>
                  </a:tcPr>
                </a:tc>
                <a:tc>
                  <a:txBody>
                    <a:bodyPr/>
                    <a:lstStyle/>
                    <a:p>
                      <a:pPr algn="ctr"/>
                      <a:r>
                        <a:rPr lang="es-ES" sz="1800" dirty="0" smtClean="0"/>
                        <a:t>20% </a:t>
                      </a:r>
                      <a:r>
                        <a:rPr lang="es-ES" sz="1800" dirty="0" smtClean="0"/>
                        <a:t>a </a:t>
                      </a:r>
                      <a:r>
                        <a:rPr lang="es-ES" sz="1800" dirty="0" smtClean="0"/>
                        <a:t>40%</a:t>
                      </a:r>
                      <a:endParaRPr lang="es-ES" sz="1800" dirty="0"/>
                    </a:p>
                  </a:txBody>
                  <a:tcPr/>
                </a:tc>
              </a:tr>
              <a:tr h="822498">
                <a:tc vMerge="1">
                  <a:txBody>
                    <a:bodyPr/>
                    <a:lstStyle/>
                    <a:p>
                      <a:endParaRPr lang="es-ES" sz="1800" dirty="0"/>
                    </a:p>
                  </a:txBody>
                  <a:tcPr/>
                </a:tc>
                <a:tc vMerge="1">
                  <a:txBody>
                    <a:bodyPr/>
                    <a:lstStyle/>
                    <a:p>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dirty="0" smtClean="0"/>
                        <a:t>Objetivo</a:t>
                      </a:r>
                      <a:r>
                        <a:rPr lang="es-CL" sz="1800" baseline="0" dirty="0" smtClean="0"/>
                        <a:t> 3</a:t>
                      </a:r>
                      <a:endParaRPr lang="es-ES" sz="1800" dirty="0" smtClean="0"/>
                    </a:p>
                    <a:p>
                      <a:endParaRPr lang="es-ES" sz="1800" dirty="0"/>
                    </a:p>
                  </a:txBody>
                  <a:tcPr>
                    <a:lnL w="12700" cap="flat" cmpd="sng" algn="ctr">
                      <a:no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800" dirty="0" smtClean="0"/>
                        <a:t>0</a:t>
                      </a:r>
                      <a:r>
                        <a:rPr lang="es-CL" sz="1800" baseline="0" dirty="0" smtClean="0"/>
                        <a:t> % a </a:t>
                      </a:r>
                      <a:r>
                        <a:rPr lang="es-CL" sz="1800" baseline="0" dirty="0" smtClean="0"/>
                        <a:t>20</a:t>
                      </a:r>
                      <a:r>
                        <a:rPr lang="es-CL" sz="1800" baseline="0" dirty="0" smtClean="0"/>
                        <a:t>%</a:t>
                      </a:r>
                      <a:endParaRPr lang="es-ES" sz="1800" dirty="0" smtClean="0"/>
                    </a:p>
                    <a:p>
                      <a:pPr algn="ctr"/>
                      <a:endParaRPr lang="es-ES" sz="1800" dirty="0"/>
                    </a:p>
                  </a:txBody>
                  <a:tcPr/>
                </a:tc>
              </a:tr>
              <a:tr h="667138">
                <a:tc>
                  <a:txBody>
                    <a:bodyPr/>
                    <a:lstStyle/>
                    <a:p>
                      <a:endParaRPr lang="es-ES" sz="1800" dirty="0"/>
                    </a:p>
                  </a:txBody>
                  <a:tcPr>
                    <a:lnT w="12700" cap="flat" cmpd="sng" algn="ctr">
                      <a:noFill/>
                      <a:prstDash val="solid"/>
                      <a:round/>
                      <a:headEnd type="none" w="med" len="med"/>
                      <a:tailEnd type="none" w="med" len="med"/>
                    </a:lnT>
                  </a:tcPr>
                </a:tc>
                <a:tc gridSpan="2">
                  <a:txBody>
                    <a:bodyPr/>
                    <a:lstStyle/>
                    <a:p>
                      <a:pPr algn="r"/>
                      <a:r>
                        <a:rPr lang="es-CL" sz="2000" b="1" dirty="0" smtClean="0"/>
                        <a:t>Total</a:t>
                      </a:r>
                      <a:endParaRPr lang="es-ES" sz="2000" b="1" dirty="0"/>
                    </a:p>
                  </a:txBody>
                  <a:tcPr>
                    <a:lnT w="12700" cap="flat" cmpd="sng" algn="ctr">
                      <a:noFill/>
                      <a:prstDash val="solid"/>
                      <a:round/>
                      <a:headEnd type="none" w="med" len="med"/>
                      <a:tailEnd type="none" w="med" len="med"/>
                    </a:lnT>
                  </a:tcPr>
                </a:tc>
                <a:tc hMerge="1">
                  <a:txBody>
                    <a:bodyPr/>
                    <a:lstStyle/>
                    <a:p>
                      <a:endParaRPr lang="es-ES" sz="1200" dirty="0"/>
                    </a:p>
                  </a:txBody>
                  <a:tcPr/>
                </a:tc>
                <a:tc>
                  <a:txBody>
                    <a:bodyPr/>
                    <a:lstStyle/>
                    <a:p>
                      <a:pPr algn="ctr"/>
                      <a:r>
                        <a:rPr lang="es-CL" sz="2000" b="1" dirty="0" smtClean="0"/>
                        <a:t>100%</a:t>
                      </a:r>
                      <a:endParaRPr lang="es-ES" sz="2000" b="1" dirty="0"/>
                    </a:p>
                  </a:txBody>
                  <a:tcPr/>
                </a:tc>
              </a:tr>
            </a:tbl>
          </a:graphicData>
        </a:graphic>
      </p:graphicFrame>
    </p:spTree>
    <p:extLst>
      <p:ext uri="{BB962C8B-B14F-4D97-AF65-F5344CB8AC3E}">
        <p14:creationId xmlns:p14="http://schemas.microsoft.com/office/powerpoint/2010/main" val="816633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Compromisos PMG 2016 FONASA</a:t>
            </a:r>
            <a:endParaRPr lang="es-CL" dirty="0"/>
          </a:p>
        </p:txBody>
      </p:sp>
      <p:sp>
        <p:nvSpPr>
          <p:cNvPr id="5" name="4 Marcador de número de diapositiva"/>
          <p:cNvSpPr>
            <a:spLocks noGrp="1"/>
          </p:cNvSpPr>
          <p:nvPr>
            <p:ph type="sldNum" sz="quarter" idx="10"/>
          </p:nvPr>
        </p:nvSpPr>
        <p:spPr/>
        <p:txBody>
          <a:bodyPr/>
          <a:lstStyle/>
          <a:p>
            <a:fld id="{40114ADC-3EA0-5042-9016-CD59FC05C1F2}" type="slidenum">
              <a:rPr lang="en-US" smtClean="0"/>
              <a:pPr/>
              <a:t>9</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294" r="2325" b="11420"/>
          <a:stretch/>
        </p:blipFill>
        <p:spPr bwMode="auto">
          <a:xfrm>
            <a:off x="107504" y="908721"/>
            <a:ext cx="8838904" cy="255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683145475"/>
              </p:ext>
            </p:extLst>
          </p:nvPr>
        </p:nvGraphicFramePr>
        <p:xfrm>
          <a:off x="683568" y="3468414"/>
          <a:ext cx="8136904" cy="298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0389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ONASA OK 1301">
  <a:themeElements>
    <a:clrScheme name="FONASA OK 13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NASA OK 13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NASA OK 13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NASA OK 13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NASA OK 13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NASA OK 13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NASA OK 13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NASA OK 13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NASA OK 13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NASA OK 13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NASA OK 13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NASA OK 13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NASA OK 13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Plantilla_powerpoint_Basica_AGCI2011.potx</Template>
  <TotalTime>9732</TotalTime>
  <Words>1947</Words>
  <Application>Microsoft Office PowerPoint</Application>
  <PresentationFormat>Presentación en pantalla (4:3)</PresentationFormat>
  <Paragraphs>250</Paragraphs>
  <Slides>19</Slides>
  <Notes>2</Notes>
  <HiddenSlides>9</HiddenSlides>
  <MMClips>0</MMClips>
  <ScaleCrop>false</ScaleCrop>
  <HeadingPairs>
    <vt:vector size="6" baseType="variant">
      <vt:variant>
        <vt:lpstr>Tema</vt:lpstr>
      </vt:variant>
      <vt:variant>
        <vt:i4>5</vt:i4>
      </vt:variant>
      <vt:variant>
        <vt:lpstr>Servidores OLE incrustados</vt:lpstr>
      </vt:variant>
      <vt:variant>
        <vt:i4>2</vt:i4>
      </vt:variant>
      <vt:variant>
        <vt:lpstr>Títulos de diapositiva</vt:lpstr>
      </vt:variant>
      <vt:variant>
        <vt:i4>19</vt:i4>
      </vt:variant>
    </vt:vector>
  </HeadingPairs>
  <TitlesOfParts>
    <vt:vector size="26" baseType="lpstr">
      <vt:lpstr>8_Office Theme</vt:lpstr>
      <vt:lpstr>9_Office Theme</vt:lpstr>
      <vt:lpstr>Diseño personalizado</vt:lpstr>
      <vt:lpstr>FONASA OK 1301</vt:lpstr>
      <vt:lpstr>2_Office Theme</vt:lpstr>
      <vt:lpstr>Gráfico de Microsoft Excel</vt:lpstr>
      <vt:lpstr>Microsoft Excel 97-2003 Worksheet</vt:lpstr>
      <vt:lpstr>Presentación de PowerPoint</vt:lpstr>
      <vt:lpstr>Temario</vt:lpstr>
      <vt:lpstr>1. Roles y Funciones Comité de Gestión de Metas</vt:lpstr>
      <vt:lpstr>Comité Gestión de Metas</vt:lpstr>
      <vt:lpstr>2. Sistema de Incentivos para 2016</vt:lpstr>
      <vt:lpstr>Antecedentes Normativos</vt:lpstr>
      <vt:lpstr>Presentación de PowerPoint</vt:lpstr>
      <vt:lpstr>PROGRAMA MARCO,  PMG 2016</vt:lpstr>
      <vt:lpstr>Compromisos PMG 2016 FONASA</vt:lpstr>
      <vt:lpstr>Mecanismo de Validación  Sistema Monitoreo del Desempeño</vt:lpstr>
      <vt:lpstr>Otros factores de No validación</vt:lpstr>
      <vt:lpstr>Presentación de PowerPoint</vt:lpstr>
      <vt:lpstr>Mecanismo de Validación  Por Equipo de Trabajo</vt:lpstr>
      <vt:lpstr>3. Resultados PMG 2015</vt:lpstr>
      <vt:lpstr>Resultados PMG 1998 - 2015</vt:lpstr>
      <vt:lpstr>Presentación de PowerPoint</vt:lpstr>
      <vt:lpstr>PMG Transversales</vt:lpstr>
      <vt:lpstr>6. Sistema de Control de Gestión</vt:lpstr>
      <vt:lpstr>Gracias!</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MAXI Y SEBA</cp:lastModifiedBy>
  <cp:revision>278</cp:revision>
  <cp:lastPrinted>2013-02-01T20:24:51Z</cp:lastPrinted>
  <dcterms:created xsi:type="dcterms:W3CDTF">2010-11-27T19:44:20Z</dcterms:created>
  <dcterms:modified xsi:type="dcterms:W3CDTF">2016-05-12T02:13:06Z</dcterms:modified>
</cp:coreProperties>
</file>